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67" r:id="rId9"/>
    <p:sldId id="263" r:id="rId10"/>
    <p:sldId id="268" r:id="rId11"/>
    <p:sldId id="265" r:id="rId1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909" autoAdjust="0"/>
    <p:restoredTop sz="96591" autoAdjust="0"/>
  </p:normalViewPr>
  <p:slideViewPr>
    <p:cSldViewPr snapToGrid="0" snapToObjects="1" showGuides="1">
      <p:cViewPr>
        <p:scale>
          <a:sx n="100" d="100"/>
          <a:sy n="100" d="100"/>
        </p:scale>
        <p:origin x="-360" y="-120"/>
      </p:cViewPr>
      <p:guideLst>
        <p:guide orient="horz" pos="3668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A6B82-C7D4-224E-B143-323BAE3B27B9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5359-F0BD-7C4F-AFC1-66429FB16A67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Fare clic per modificare gli stili del testo dello schema</a:t>
            </a:r>
          </a:p>
          <a:p>
            <a:pPr lvl="1"/>
            <a:r>
              <a:rPr lang="fr-FR" smtClean="0"/>
              <a:t>Secondo livello</a:t>
            </a:r>
          </a:p>
          <a:p>
            <a:pPr lvl="2"/>
            <a:r>
              <a:rPr lang="fr-FR" smtClean="0"/>
              <a:t>Terzo livello</a:t>
            </a:r>
          </a:p>
          <a:p>
            <a:pPr lvl="3"/>
            <a:r>
              <a:rPr lang="fr-FR" smtClean="0"/>
              <a:t>Quarto livello</a:t>
            </a:r>
          </a:p>
          <a:p>
            <a:pPr lvl="4"/>
            <a:r>
              <a:rPr lang="fr-FR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1EE22-E1DF-A340-930E-5D041B8E6460}" type="datetimeFigureOut">
              <a:rPr lang="it-IT" smtClean="0"/>
              <a:pPr/>
              <a:t>4-07-2016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FF7AB-345B-9947-A999-6B53CCB1E46C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among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CpGs</a:t>
            </a:r>
            <a:r>
              <a:rPr lang="it-IT" sz="1600" dirty="0" smtClean="0">
                <a:latin typeface="Helvetica"/>
                <a:cs typeface="Helvetica"/>
              </a:rPr>
              <a:t> methylation and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for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selected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hypomethylated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DMRs</a:t>
            </a:r>
            <a:r>
              <a:rPr lang="it-IT" sz="1600" dirty="0" smtClean="0">
                <a:latin typeface="Helvetica"/>
                <a:cs typeface="Helvetica"/>
              </a:rPr>
              <a:t> 	</a:t>
            </a:r>
            <a:r>
              <a:rPr lang="it-IT" sz="1600" dirty="0" err="1" smtClean="0">
                <a:latin typeface="Helvetica"/>
                <a:cs typeface="Helvetica"/>
              </a:rPr>
              <a:t>1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rcRect t="9449" r="7559" b="3780"/>
          <a:stretch>
            <a:fillRect/>
          </a:stretch>
        </p:blipFill>
        <p:spPr>
          <a:xfrm>
            <a:off x="778932" y="419935"/>
            <a:ext cx="3193305" cy="299746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rcRect t="9449" r="7559" b="3780"/>
          <a:stretch>
            <a:fillRect/>
          </a:stretch>
        </p:blipFill>
        <p:spPr>
          <a:xfrm>
            <a:off x="4690531" y="401734"/>
            <a:ext cx="3194728" cy="29988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rcRect t="9449" r="7559" b="3780"/>
          <a:stretch>
            <a:fillRect/>
          </a:stretch>
        </p:blipFill>
        <p:spPr>
          <a:xfrm>
            <a:off x="4642759" y="3400534"/>
            <a:ext cx="3194729" cy="29988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rcRect t="9449" r="7559" b="3780"/>
          <a:stretch>
            <a:fillRect/>
          </a:stretch>
        </p:blipFill>
        <p:spPr>
          <a:xfrm>
            <a:off x="778932" y="3400534"/>
            <a:ext cx="3194729" cy="2998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		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r>
              <a:rPr lang="it-IT" sz="1600" dirty="0" err="1" smtClean="0">
                <a:latin typeface="Helvetica"/>
                <a:cs typeface="Helvetica"/>
              </a:rPr>
              <a:t>6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rcRect l="2639"/>
          <a:stretch>
            <a:fillRect/>
          </a:stretch>
        </p:blipFill>
        <p:spPr>
          <a:xfrm>
            <a:off x="2321807" y="950111"/>
            <a:ext cx="4545588" cy="4964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having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smtClean="0">
                <a:latin typeface="Helvetica"/>
                <a:cs typeface="Helvetica"/>
              </a:rPr>
              <a:t>15%</a:t>
            </a:r>
            <a:r>
              <a:rPr lang="it-IT" sz="1600" dirty="0" smtClean="0">
                <a:latin typeface="Helvetica"/>
                <a:cs typeface="Helvetica"/>
              </a:rPr>
              <a:t>&lt;</a:t>
            </a:r>
            <a:r>
              <a:rPr lang="it-IT" sz="1600" dirty="0" smtClean="0">
                <a:latin typeface="Symbol" charset="2"/>
                <a:cs typeface="Symbol" charset="2"/>
              </a:rPr>
              <a:t>Db</a:t>
            </a:r>
            <a:r>
              <a:rPr lang="it-IT" sz="1600" dirty="0" smtClean="0">
                <a:latin typeface="Helvetica"/>
                <a:cs typeface="Helvetica"/>
              </a:rPr>
              <a:t>&lt;</a:t>
            </a:r>
            <a:r>
              <a:rPr lang="it-IT" sz="1600" dirty="0" smtClean="0">
                <a:latin typeface="Helvetica"/>
                <a:cs typeface="Helvetica"/>
              </a:rPr>
              <a:t>25%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</a:t>
            </a:r>
            <a:r>
              <a:rPr lang="it-IT" sz="1600" dirty="0" err="1" smtClean="0">
                <a:latin typeface="Helvetica"/>
                <a:cs typeface="Helvetica"/>
              </a:rPr>
              <a:t>1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200"/>
            <a:ext cx="4567238" cy="481851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138" y="1041400"/>
            <a:ext cx="4576762" cy="49241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among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CpGs</a:t>
            </a:r>
            <a:r>
              <a:rPr lang="it-IT" sz="1600" dirty="0" smtClean="0">
                <a:latin typeface="Helvetica"/>
                <a:cs typeface="Helvetica"/>
              </a:rPr>
              <a:t> methylation and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for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selected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hypomethylated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DMRs</a:t>
            </a:r>
            <a:r>
              <a:rPr lang="it-IT" sz="1600" dirty="0" smtClean="0">
                <a:latin typeface="Helvetica"/>
                <a:cs typeface="Helvetica"/>
              </a:rPr>
              <a:t> 	</a:t>
            </a:r>
            <a:r>
              <a:rPr lang="it-IT" sz="1600" dirty="0" err="1" smtClean="0">
                <a:latin typeface="Helvetica"/>
                <a:cs typeface="Helvetica"/>
              </a:rPr>
              <a:t>2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rcRect t="9449" r="7559" b="3780"/>
          <a:stretch>
            <a:fillRect/>
          </a:stretch>
        </p:blipFill>
        <p:spPr>
          <a:xfrm>
            <a:off x="804322" y="692460"/>
            <a:ext cx="3194828" cy="29988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rcRect t="9449" r="7559" b="3780"/>
          <a:stretch>
            <a:fillRect/>
          </a:stretch>
        </p:blipFill>
        <p:spPr>
          <a:xfrm>
            <a:off x="804322" y="3738473"/>
            <a:ext cx="3194729" cy="29988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rcRect t="9449" r="7559" b="3780"/>
          <a:stretch>
            <a:fillRect/>
          </a:stretch>
        </p:blipFill>
        <p:spPr>
          <a:xfrm>
            <a:off x="4384900" y="3765760"/>
            <a:ext cx="3194729" cy="29988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rcRect t="9449" r="7559" b="3780"/>
          <a:stretch>
            <a:fillRect/>
          </a:stretch>
        </p:blipFill>
        <p:spPr>
          <a:xfrm>
            <a:off x="4378100" y="658800"/>
            <a:ext cx="3194740" cy="299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among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CpGs</a:t>
            </a:r>
            <a:r>
              <a:rPr lang="it-IT" sz="1600" dirty="0" smtClean="0">
                <a:latin typeface="Helvetica"/>
                <a:cs typeface="Helvetica"/>
              </a:rPr>
              <a:t> methylation and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for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selected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hypomethylated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DMRs</a:t>
            </a:r>
            <a:r>
              <a:rPr lang="it-IT" sz="1600" dirty="0" smtClean="0">
                <a:latin typeface="Helvetica"/>
                <a:cs typeface="Helvetica"/>
              </a:rPr>
              <a:t> 	</a:t>
            </a:r>
            <a:r>
              <a:rPr lang="it-IT" sz="1600" dirty="0" err="1" smtClean="0">
                <a:latin typeface="Helvetica"/>
                <a:cs typeface="Helvetica"/>
              </a:rPr>
              <a:t>3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rcRect t="9449" r="7559" b="3780"/>
          <a:stretch>
            <a:fillRect/>
          </a:stretch>
        </p:blipFill>
        <p:spPr>
          <a:xfrm>
            <a:off x="787301" y="3703638"/>
            <a:ext cx="3194828" cy="2998800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rcRect t="9449" r="7559" b="3780"/>
          <a:stretch>
            <a:fillRect/>
          </a:stretch>
        </p:blipFill>
        <p:spPr>
          <a:xfrm>
            <a:off x="4797814" y="3720300"/>
            <a:ext cx="3194729" cy="299880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rcRect t="11811" r="6142" b="2835"/>
          <a:stretch>
            <a:fillRect/>
          </a:stretch>
        </p:blipFill>
        <p:spPr>
          <a:xfrm>
            <a:off x="787301" y="675715"/>
            <a:ext cx="3220228" cy="292847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rcRect t="12756" r="5669" b="2835"/>
          <a:stretch>
            <a:fillRect/>
          </a:stretch>
        </p:blipFill>
        <p:spPr>
          <a:xfrm>
            <a:off x="4783156" y="675715"/>
            <a:ext cx="3272683" cy="29284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among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CpGs</a:t>
            </a:r>
            <a:r>
              <a:rPr lang="it-IT" sz="1600" dirty="0" smtClean="0">
                <a:latin typeface="Helvetica"/>
                <a:cs typeface="Helvetica"/>
              </a:rPr>
              <a:t> methylation and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for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selected</a:t>
            </a:r>
            <a:r>
              <a:rPr lang="it-IT" sz="1600" dirty="0" smtClean="0">
                <a:latin typeface="Helvetica"/>
                <a:cs typeface="Helvetica"/>
              </a:rPr>
              <a:t> top 25 </a:t>
            </a:r>
            <a:r>
              <a:rPr lang="it-IT" sz="1600" dirty="0" err="1" smtClean="0">
                <a:latin typeface="Helvetica"/>
                <a:cs typeface="Helvetica"/>
              </a:rPr>
              <a:t>hypermethylated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DMRs</a:t>
            </a:r>
            <a:r>
              <a:rPr lang="it-IT" sz="1600" dirty="0" smtClean="0">
                <a:latin typeface="Helvetica"/>
                <a:cs typeface="Helvetica"/>
              </a:rPr>
              <a:t> 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rcRect t="9449" r="7559" b="3780"/>
          <a:stretch>
            <a:fillRect/>
          </a:stretch>
        </p:blipFill>
        <p:spPr>
          <a:xfrm>
            <a:off x="2583771" y="1051357"/>
            <a:ext cx="3194729" cy="299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			</a:t>
            </a:r>
            <a:r>
              <a:rPr lang="it-IT" sz="1600" dirty="0" err="1" smtClean="0">
                <a:latin typeface="Helvetica"/>
                <a:cs typeface="Helvetica"/>
              </a:rPr>
              <a:t>1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rcRect l="2312" r="2312"/>
          <a:stretch>
            <a:fillRect/>
          </a:stretch>
        </p:blipFill>
        <p:spPr>
          <a:xfrm>
            <a:off x="4608255" y="1133514"/>
            <a:ext cx="4519013" cy="505502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0" y="1073332"/>
            <a:ext cx="4576761" cy="5115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			</a:t>
            </a:r>
            <a:r>
              <a:rPr lang="it-IT" sz="1600" dirty="0" err="1" smtClean="0">
                <a:latin typeface="Helvetica"/>
                <a:cs typeface="Helvetica"/>
              </a:rPr>
              <a:t>2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723" y="671513"/>
            <a:ext cx="4583723" cy="49657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71513"/>
            <a:ext cx="4652960" cy="49657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			</a:t>
            </a:r>
            <a:r>
              <a:rPr lang="it-IT" sz="1600" dirty="0" err="1" smtClean="0">
                <a:latin typeface="Helvetica"/>
                <a:cs typeface="Helvetica"/>
              </a:rPr>
              <a:t>3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967126"/>
            <a:ext cx="4567238" cy="493837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rcRect l="1307"/>
          <a:stretch>
            <a:fillRect/>
          </a:stretch>
        </p:blipFill>
        <p:spPr>
          <a:xfrm>
            <a:off x="6743" y="983214"/>
            <a:ext cx="4603356" cy="48709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			</a:t>
            </a:r>
            <a:r>
              <a:rPr lang="it-IT" sz="1600" dirty="0" err="1" smtClean="0">
                <a:latin typeface="Helvetica"/>
                <a:cs typeface="Helvetica"/>
              </a:rPr>
              <a:t>4</a:t>
            </a:r>
            <a:r>
              <a:rPr lang="it-IT" sz="1600" dirty="0" smtClean="0">
                <a:latin typeface="Helvetica"/>
                <a:cs typeface="Helvetica"/>
              </a:rPr>
              <a:t>	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" y="840396"/>
            <a:ext cx="4694406" cy="49644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rcRect l="1561" r="3122"/>
          <a:stretch>
            <a:fillRect/>
          </a:stretch>
        </p:blipFill>
        <p:spPr>
          <a:xfrm>
            <a:off x="4577515" y="840396"/>
            <a:ext cx="4416565" cy="486825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1364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Helvetica"/>
                <a:cs typeface="Helvetica"/>
              </a:rPr>
              <a:t>CoMET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plots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of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hypoDMRs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associated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with</a:t>
            </a:r>
            <a:r>
              <a:rPr lang="it-IT" sz="1600" dirty="0" smtClean="0">
                <a:latin typeface="Helvetica"/>
                <a:cs typeface="Helvetica"/>
              </a:rPr>
              <a:t> gene </a:t>
            </a:r>
            <a:r>
              <a:rPr lang="it-IT" sz="1600" dirty="0" err="1" smtClean="0">
                <a:latin typeface="Helvetica"/>
                <a:cs typeface="Helvetica"/>
              </a:rPr>
              <a:t>expression</a:t>
            </a:r>
            <a:r>
              <a:rPr lang="it-IT" sz="1600" dirty="0" smtClean="0">
                <a:latin typeface="Helvetica"/>
                <a:cs typeface="Helvetica"/>
              </a:rPr>
              <a:t> </a:t>
            </a:r>
            <a:r>
              <a:rPr lang="it-IT" sz="1600" dirty="0" err="1" smtClean="0">
                <a:latin typeface="Helvetica"/>
                <a:cs typeface="Helvetica"/>
              </a:rPr>
              <a:t>correlation</a:t>
            </a:r>
            <a:r>
              <a:rPr lang="it-IT" sz="1600" dirty="0" smtClean="0">
                <a:latin typeface="Helvetica"/>
                <a:cs typeface="Helvetica"/>
              </a:rPr>
              <a:t>					</a:t>
            </a:r>
            <a:r>
              <a:rPr lang="it-IT" sz="1600" dirty="0" err="1" smtClean="0">
                <a:latin typeface="Helvetica"/>
                <a:cs typeface="Helvetica"/>
              </a:rPr>
              <a:t>5</a:t>
            </a:r>
            <a:endParaRPr lang="it-IT" sz="1600" dirty="0">
              <a:latin typeface="Helvetica"/>
              <a:cs typeface="Helvetica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rcRect l="2275"/>
          <a:stretch>
            <a:fillRect/>
          </a:stretch>
        </p:blipFill>
        <p:spPr>
          <a:xfrm>
            <a:off x="4586856" y="950111"/>
            <a:ext cx="4557143" cy="487283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" y="975511"/>
            <a:ext cx="4614699" cy="48855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2015</TotalTime>
  <Words>169</Words>
  <Application>Microsoft Macintosh PowerPoint</Application>
  <PresentationFormat>Presentazione su schermo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davide degli esposti</dc:creator>
  <cp:lastModifiedBy>davide degli esposti</cp:lastModifiedBy>
  <cp:revision>25</cp:revision>
  <cp:lastPrinted>2016-06-15T11:12:25Z</cp:lastPrinted>
  <dcterms:created xsi:type="dcterms:W3CDTF">2016-07-04T09:18:49Z</dcterms:created>
  <dcterms:modified xsi:type="dcterms:W3CDTF">2016-07-04T14:58:02Z</dcterms:modified>
</cp:coreProperties>
</file>