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96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248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77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503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910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06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070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147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73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360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511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DA826-7DF8-7F48-BD01-AED797BBC8CD}" type="datetimeFigureOut">
              <a:rPr kumimoji="1" lang="ja-JP" altLang="en-US" smtClean="0"/>
              <a:t>17/03/24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2AA15-1310-6846-B42F-2748CDC9E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7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Supplementary Fig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428" y="962877"/>
            <a:ext cx="4230624" cy="2883408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248554" y="5157193"/>
            <a:ext cx="6967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/>
                <a:cs typeface="Times New Roman"/>
              </a:rPr>
              <a:t>S1 </a:t>
            </a:r>
            <a:r>
              <a:rPr lang="en-US" altLang="ja-JP" b="1" dirty="0" smtClean="0">
                <a:latin typeface="Times New Roman"/>
                <a:cs typeface="Times New Roman"/>
              </a:rPr>
              <a:t>Fig</a:t>
            </a:r>
            <a:r>
              <a:rPr lang="en-US" altLang="ja-JP" b="1" dirty="0" smtClean="0">
                <a:latin typeface="Times New Roman"/>
                <a:cs typeface="Times New Roman"/>
              </a:rPr>
              <a:t>. </a:t>
            </a:r>
            <a:r>
              <a:rPr lang="en-US" altLang="ja-JP" dirty="0">
                <a:latin typeface="Times New Roman"/>
                <a:cs typeface="Times New Roman"/>
              </a:rPr>
              <a:t>Total protein concentration in </a:t>
            </a:r>
            <a:r>
              <a:rPr lang="en-US" altLang="ja-JP" dirty="0" smtClean="0">
                <a:latin typeface="Times New Roman"/>
                <a:cs typeface="Times New Roman"/>
              </a:rPr>
              <a:t>bronchoalveolar </a:t>
            </a:r>
            <a:r>
              <a:rPr lang="en-US" altLang="ja-JP" dirty="0">
                <a:latin typeface="Times New Roman"/>
                <a:cs typeface="Times New Roman"/>
              </a:rPr>
              <a:t>fluid. </a:t>
            </a:r>
            <a:endParaRPr lang="en-US" altLang="ja-JP" dirty="0" smtClean="0">
              <a:latin typeface="Times New Roman"/>
              <a:cs typeface="Times New Roman"/>
            </a:endParaRPr>
          </a:p>
          <a:p>
            <a:r>
              <a:rPr lang="en-US" altLang="ja-JP" dirty="0" smtClean="0">
                <a:latin typeface="Times New Roman"/>
                <a:cs typeface="Times New Roman"/>
              </a:rPr>
              <a:t>Data </a:t>
            </a:r>
            <a:r>
              <a:rPr lang="en-US" altLang="ja-JP" dirty="0">
                <a:latin typeface="Times New Roman"/>
                <a:cs typeface="Times New Roman"/>
              </a:rPr>
              <a:t>are shown as the mean ± SEM from </a:t>
            </a:r>
            <a:r>
              <a:rPr lang="en-US" altLang="ja-JP" dirty="0" smtClean="0">
                <a:latin typeface="Times New Roman"/>
                <a:cs typeface="Times New Roman"/>
              </a:rPr>
              <a:t>four </a:t>
            </a:r>
            <a:r>
              <a:rPr lang="en-US" altLang="ja-JP" dirty="0">
                <a:latin typeface="Times New Roman"/>
                <a:cs typeface="Times New Roman"/>
              </a:rPr>
              <a:t>mice per group. *</a:t>
            </a:r>
            <a:r>
              <a:rPr lang="en-US" altLang="ja-JP" i="1" dirty="0">
                <a:latin typeface="Times New Roman"/>
                <a:cs typeface="Times New Roman"/>
              </a:rPr>
              <a:t>P</a:t>
            </a:r>
            <a:r>
              <a:rPr lang="en-US" altLang="ja-JP" dirty="0">
                <a:latin typeface="Times New Roman"/>
                <a:cs typeface="Times New Roman"/>
              </a:rPr>
              <a:t> &lt; </a:t>
            </a:r>
            <a:r>
              <a:rPr lang="en-US" altLang="ja-JP" dirty="0" smtClean="0">
                <a:latin typeface="Times New Roman"/>
                <a:cs typeface="Times New Roman"/>
              </a:rPr>
              <a:t>0.05</a:t>
            </a:r>
            <a:r>
              <a:rPr lang="en-US" altLang="ja-JP" dirty="0">
                <a:latin typeface="Times New Roman"/>
                <a:cs typeface="Times New Roman"/>
              </a:rPr>
              <a:t>.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3801548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Macintosh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Toyoshi Yanagihara</dc:creator>
  <cp:keywords/>
  <dc:description/>
  <cp:lastModifiedBy>柳原 豊史</cp:lastModifiedBy>
  <cp:revision>2</cp:revision>
  <dcterms:created xsi:type="dcterms:W3CDTF">2017-01-29T07:52:04Z</dcterms:created>
  <dcterms:modified xsi:type="dcterms:W3CDTF">2017-03-23T16:34:26Z</dcterms:modified>
  <cp:category/>
</cp:coreProperties>
</file>