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9" r:id="rId2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7C80"/>
    <a:srgbClr val="99CC00"/>
    <a:srgbClr val="000000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2" autoAdjust="0"/>
    <p:restoredTop sz="94660"/>
  </p:normalViewPr>
  <p:slideViewPr>
    <p:cSldViewPr showGuides="1">
      <p:cViewPr varScale="1">
        <p:scale>
          <a:sx n="134" d="100"/>
          <a:sy n="134" d="100"/>
        </p:scale>
        <p:origin x="624" y="12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C4B9BC5B-6141-4242-98FB-DAA6BA79E3AE}" type="datetimeFigureOut">
              <a:rPr lang="en-US" smtClean="0"/>
              <a:t>8/24/2015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D6845278-1337-4ABB-917E-0EA570A57F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65325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DB63F4-5CD7-4614-BA2F-297743BC7A31}" type="datetimeFigureOut">
              <a:rPr lang="en-US" smtClean="0"/>
              <a:t>8/24/2015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BA4317-6059-4B3E-8363-439DCE3104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78646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DB63F4-5CD7-4614-BA2F-297743BC7A31}" type="datetimeFigureOut">
              <a:rPr lang="en-US" smtClean="0"/>
              <a:t>8/24/2015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BA4317-6059-4B3E-8363-439DCE3104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43829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DB63F4-5CD7-4614-BA2F-297743BC7A31}" type="datetimeFigureOut">
              <a:rPr lang="en-US" smtClean="0"/>
              <a:t>8/24/2015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BA4317-6059-4B3E-8363-439DCE3104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51863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DB63F4-5CD7-4614-BA2F-297743BC7A31}" type="datetimeFigureOut">
              <a:rPr lang="en-US" smtClean="0"/>
              <a:t>8/24/2015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BA4317-6059-4B3E-8363-439DCE3104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90656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DB63F4-5CD7-4614-BA2F-297743BC7A31}" type="datetimeFigureOut">
              <a:rPr lang="en-US" smtClean="0"/>
              <a:t>8/24/2015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BA4317-6059-4B3E-8363-439DCE3104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38818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DB63F4-5CD7-4614-BA2F-297743BC7A31}" type="datetimeFigureOut">
              <a:rPr lang="en-US" smtClean="0"/>
              <a:t>8/24/2015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BA4317-6059-4B3E-8363-439DCE3104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97590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DB63F4-5CD7-4614-BA2F-297743BC7A31}" type="datetimeFigureOut">
              <a:rPr lang="en-US" smtClean="0"/>
              <a:t>8/24/2015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BA4317-6059-4B3E-8363-439DCE3104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9983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DB63F4-5CD7-4614-BA2F-297743BC7A31}" type="datetimeFigureOut">
              <a:rPr lang="en-US" smtClean="0"/>
              <a:t>8/24/2015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BA4317-6059-4B3E-8363-439DCE3104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477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DB63F4-5CD7-4614-BA2F-297743BC7A31}" type="datetimeFigureOut">
              <a:rPr lang="en-US" smtClean="0"/>
              <a:t>8/24/2015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BA4317-6059-4B3E-8363-439DCE3104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71565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DB63F4-5CD7-4614-BA2F-297743BC7A31}" type="datetimeFigureOut">
              <a:rPr lang="en-US" smtClean="0"/>
              <a:t>8/24/2015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BA4317-6059-4B3E-8363-439DCE3104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26365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DB63F4-5CD7-4614-BA2F-297743BC7A31}" type="datetimeFigureOut">
              <a:rPr lang="en-US" smtClean="0"/>
              <a:t>8/24/2015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BA4317-6059-4B3E-8363-439DCE3104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60691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DB63F4-5CD7-4614-BA2F-297743BC7A31}" type="datetimeFigureOut">
              <a:rPr lang="en-US" smtClean="0"/>
              <a:t>8/24/2015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BA4317-6059-4B3E-8363-439DCE3104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39582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9510" y="1676400"/>
            <a:ext cx="3724979" cy="34567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ctangle 2"/>
          <p:cNvSpPr/>
          <p:nvPr/>
        </p:nvSpPr>
        <p:spPr>
          <a:xfrm>
            <a:off x="6201268" y="3808785"/>
            <a:ext cx="51167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(A) </a:t>
            </a:r>
          </a:p>
        </p:txBody>
      </p:sp>
      <p:sp>
        <p:nvSpPr>
          <p:cNvPr id="6" name="Rectangle 5"/>
          <p:cNvSpPr/>
          <p:nvPr/>
        </p:nvSpPr>
        <p:spPr>
          <a:xfrm>
            <a:off x="3966132" y="1751385"/>
            <a:ext cx="51167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(B) 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1754562" y="5867400"/>
            <a:ext cx="537839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ea typeface="Malgun Gothic" panose="020B0503020000020004" pitchFamily="34" charset="-127"/>
                <a:cs typeface="Times New Roman" panose="02020603050405020304" pitchFamily="18" charset="0"/>
              </a:rPr>
              <a:t>Supplement Fig. </a:t>
            </a:r>
            <a:r>
              <a:rPr lang="en-US" b="1" dirty="0" smtClean="0">
                <a:latin typeface="Arial" panose="020B0604020202020204" pitchFamily="34" charset="0"/>
                <a:ea typeface="Malgun Gothic" panose="020B0503020000020004" pitchFamily="34" charset="-127"/>
                <a:cs typeface="Times New Roman" panose="02020603050405020304" pitchFamily="18" charset="0"/>
              </a:rPr>
              <a:t>1. </a:t>
            </a:r>
            <a:r>
              <a:rPr lang="en-US" dirty="0" smtClean="0">
                <a:latin typeface="Arial" panose="020B0604020202020204" pitchFamily="34" charset="0"/>
                <a:ea typeface="Malgun Gothic" panose="020B0503020000020004" pitchFamily="34" charset="-127"/>
                <a:cs typeface="Times New Roman" panose="02020603050405020304" pitchFamily="18" charset="0"/>
              </a:rPr>
              <a:t>Comparison of </a:t>
            </a:r>
            <a:r>
              <a:rPr lang="en-US" dirty="0" err="1" smtClean="0">
                <a:latin typeface="Arial" panose="020B0604020202020204" pitchFamily="34" charset="0"/>
                <a:ea typeface="Malgun Gothic" panose="020B0503020000020004" pitchFamily="34" charset="-127"/>
                <a:cs typeface="Times New Roman" panose="02020603050405020304" pitchFamily="18" charset="0"/>
              </a:rPr>
              <a:t>iBAQ</a:t>
            </a:r>
            <a:r>
              <a:rPr lang="en-US" dirty="0" smtClean="0">
                <a:latin typeface="Arial" panose="020B0604020202020204" pitchFamily="34" charset="0"/>
                <a:ea typeface="Malgun Gothic" panose="020B0503020000020004" pitchFamily="34" charset="-127"/>
                <a:cs typeface="Times New Roman" panose="02020603050405020304" pitchFamily="18" charset="0"/>
              </a:rPr>
              <a:t> and </a:t>
            </a:r>
            <a:r>
              <a:rPr lang="en-US" dirty="0" smtClean="0">
                <a:latin typeface="Arial" panose="020B0604020202020204" pitchFamily="34" charset="0"/>
                <a:ea typeface="Malgun Gothic" panose="020B0503020000020004" pitchFamily="34" charset="-127"/>
                <a:cs typeface="Times New Roman" panose="02020603050405020304" pitchFamily="18" charset="0"/>
              </a:rPr>
              <a:t>FOT</a:t>
            </a:r>
            <a:endParaRPr lang="en-US" dirty="0"/>
          </a:p>
        </p:txBody>
      </p:sp>
      <p:sp>
        <p:nvSpPr>
          <p:cNvPr id="2" name="Rectangle 1"/>
          <p:cNvSpPr/>
          <p:nvPr/>
        </p:nvSpPr>
        <p:spPr>
          <a:xfrm>
            <a:off x="3590449" y="1850232"/>
            <a:ext cx="45719" cy="21571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1105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33525</TotalTime>
  <Words>16</Words>
  <Application>Microsoft Office PowerPoint</Application>
  <PresentationFormat>On-screen Show (4:3)</PresentationFormat>
  <Paragraphs>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Malgun Gothic</vt:lpstr>
      <vt:lpstr>Arial</vt:lpstr>
      <vt:lpstr>Calibri</vt:lpstr>
      <vt:lpstr>Times New Roman</vt:lpstr>
      <vt:lpstr>Office Theme</vt:lpstr>
      <vt:lpstr>PowerPoint Presentation</vt:lpstr>
    </vt:vector>
  </TitlesOfParts>
  <Company>Baylor College of Medicine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Sung</dc:creator>
  <cp:lastModifiedBy>Sung Yun Jung</cp:lastModifiedBy>
  <cp:revision>124</cp:revision>
  <cp:lastPrinted>2015-07-01T21:14:57Z</cp:lastPrinted>
  <dcterms:created xsi:type="dcterms:W3CDTF">2015-01-26T05:25:42Z</dcterms:created>
  <dcterms:modified xsi:type="dcterms:W3CDTF">2015-08-24T22:30:38Z</dcterms:modified>
</cp:coreProperties>
</file>