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86"/>
  </p:normalViewPr>
  <p:slideViewPr>
    <p:cSldViewPr snapToGrid="0" snapToObjects="1">
      <p:cViewPr>
        <p:scale>
          <a:sx n="116" d="100"/>
          <a:sy n="116" d="100"/>
        </p:scale>
        <p:origin x="712" y="5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2F5B4-1469-459C-8ED2-56EDE6E2856C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95A8B-160D-4922-B67E-4AE648A71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6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9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8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2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1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26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01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4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16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7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7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06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B1C06-72DE-4DA3-B672-A225FCF50C5A}" type="datetimeFigureOut">
              <a:rPr lang="en-US" smtClean="0"/>
              <a:t>11/22/16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D6033-4AC4-49A4-A180-F3893B5BA2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원통 20"/>
          <p:cNvSpPr/>
          <p:nvPr/>
        </p:nvSpPr>
        <p:spPr>
          <a:xfrm>
            <a:off x="597476" y="2440145"/>
            <a:ext cx="1179124" cy="325497"/>
          </a:xfrm>
          <a:prstGeom prst="can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2301412" y="1454869"/>
            <a:ext cx="1826087" cy="3384732"/>
            <a:chOff x="2581581" y="958668"/>
            <a:chExt cx="1685619" cy="3384732"/>
          </a:xfrm>
        </p:grpSpPr>
        <p:pic>
          <p:nvPicPr>
            <p:cNvPr id="136" name="Picture 3" descr="F:\[Research]\곤줄박이\DATA\shPEAK1\shpeak1-coomasie-779e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51" t="2241" b="4465"/>
            <a:stretch/>
          </p:blipFill>
          <p:spPr bwMode="auto">
            <a:xfrm>
              <a:off x="3007617" y="958668"/>
              <a:ext cx="1259583" cy="3384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7" name="직사각형 3"/>
            <p:cNvSpPr/>
            <p:nvPr/>
          </p:nvSpPr>
          <p:spPr>
            <a:xfrm>
              <a:off x="2604543" y="1443039"/>
              <a:ext cx="515285" cy="1300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180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8" name="직사각형 4"/>
            <p:cNvSpPr/>
            <p:nvPr/>
          </p:nvSpPr>
          <p:spPr>
            <a:xfrm>
              <a:off x="2604543" y="1764557"/>
              <a:ext cx="515284" cy="11370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115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39" name="직사각형 5"/>
            <p:cNvSpPr/>
            <p:nvPr/>
          </p:nvSpPr>
          <p:spPr>
            <a:xfrm>
              <a:off x="2581581" y="2140638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80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직사각형 6"/>
            <p:cNvSpPr/>
            <p:nvPr/>
          </p:nvSpPr>
          <p:spPr>
            <a:xfrm>
              <a:off x="2581581" y="2428286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65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1" name="직사각형 7"/>
            <p:cNvSpPr/>
            <p:nvPr/>
          </p:nvSpPr>
          <p:spPr>
            <a:xfrm>
              <a:off x="2581581" y="2839074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50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2" name="직사각형 8"/>
            <p:cNvSpPr/>
            <p:nvPr/>
          </p:nvSpPr>
          <p:spPr>
            <a:xfrm>
              <a:off x="2581581" y="3322607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30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3" name="직사각형 9"/>
            <p:cNvSpPr/>
            <p:nvPr/>
          </p:nvSpPr>
          <p:spPr>
            <a:xfrm>
              <a:off x="2581581" y="3618769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25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4" name="직사각형 10"/>
            <p:cNvSpPr/>
            <p:nvPr/>
          </p:nvSpPr>
          <p:spPr>
            <a:xfrm>
              <a:off x="2581581" y="3967318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15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5" name="직사각형 11"/>
            <p:cNvSpPr/>
            <p:nvPr/>
          </p:nvSpPr>
          <p:spPr>
            <a:xfrm>
              <a:off x="2581581" y="4235948"/>
              <a:ext cx="572538" cy="1074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b="1" dirty="0" smtClean="0">
                  <a:solidFill>
                    <a:schemeClr val="tx1"/>
                  </a:solidFill>
                </a:rPr>
                <a:t>10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9" name="원통 20"/>
          <p:cNvSpPr/>
          <p:nvPr/>
        </p:nvSpPr>
        <p:spPr>
          <a:xfrm>
            <a:off x="597476" y="3747528"/>
            <a:ext cx="1179124" cy="325497"/>
          </a:xfrm>
          <a:prstGeom prst="can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직사각형 3"/>
          <p:cNvSpPr/>
          <p:nvPr/>
        </p:nvSpPr>
        <p:spPr>
          <a:xfrm>
            <a:off x="355201" y="1944001"/>
            <a:ext cx="1631375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Control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shRNA</a:t>
            </a:r>
            <a:r>
              <a:rPr lang="en-US" altLang="ko-KR" sz="1200" dirty="0" smtClean="0">
                <a:solidFill>
                  <a:schemeClr val="tx1"/>
                </a:solidFill>
              </a:rPr>
              <a:t>-expressing cells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2" name="직사각형 3"/>
          <p:cNvSpPr/>
          <p:nvPr/>
        </p:nvSpPr>
        <p:spPr>
          <a:xfrm>
            <a:off x="355201" y="3239401"/>
            <a:ext cx="1631375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Peak1 </a:t>
            </a:r>
            <a:r>
              <a:rPr lang="en-US" altLang="ko-KR" sz="1200" smtClean="0">
                <a:solidFill>
                  <a:schemeClr val="tx1"/>
                </a:solidFill>
              </a:rPr>
              <a:t>shRNA-expressing </a:t>
            </a:r>
            <a:r>
              <a:rPr lang="en-US" altLang="ko-KR" sz="1200" dirty="0" smtClean="0">
                <a:solidFill>
                  <a:schemeClr val="tx1"/>
                </a:solidFill>
              </a:rPr>
              <a:t>cells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3" name="직사각형 3"/>
          <p:cNvSpPr/>
          <p:nvPr/>
        </p:nvSpPr>
        <p:spPr>
          <a:xfrm>
            <a:off x="253026" y="4387319"/>
            <a:ext cx="1879025" cy="299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2X biological replicates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025" name="Right Arrow 1024"/>
          <p:cNvSpPr/>
          <p:nvPr/>
        </p:nvSpPr>
        <p:spPr>
          <a:xfrm>
            <a:off x="1821476" y="3241620"/>
            <a:ext cx="577850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직사각형 3"/>
          <p:cNvSpPr/>
          <p:nvPr/>
        </p:nvSpPr>
        <p:spPr>
          <a:xfrm rot="18123306">
            <a:off x="2755866" y="973881"/>
            <a:ext cx="874734" cy="24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MW maker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6" name="직사각형 3"/>
          <p:cNvSpPr/>
          <p:nvPr/>
        </p:nvSpPr>
        <p:spPr>
          <a:xfrm rot="18123306">
            <a:off x="3028231" y="885690"/>
            <a:ext cx="1262661" cy="24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Control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shRNA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7" name="직사각형 3"/>
          <p:cNvSpPr/>
          <p:nvPr/>
        </p:nvSpPr>
        <p:spPr>
          <a:xfrm rot="18123306">
            <a:off x="3313885" y="1027980"/>
            <a:ext cx="1262661" cy="24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shPeak1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8" name="Right Arrow 207"/>
          <p:cNvSpPr/>
          <p:nvPr/>
        </p:nvSpPr>
        <p:spPr>
          <a:xfrm>
            <a:off x="4292599" y="3239402"/>
            <a:ext cx="577850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직사각형 3"/>
          <p:cNvSpPr/>
          <p:nvPr/>
        </p:nvSpPr>
        <p:spPr>
          <a:xfrm>
            <a:off x="4127500" y="2782201"/>
            <a:ext cx="90805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In-gel digestion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11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5" t="13137"/>
          <a:stretch/>
        </p:blipFill>
        <p:spPr>
          <a:xfrm>
            <a:off x="4953000" y="1454869"/>
            <a:ext cx="1544863" cy="333100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" name="직사각형 3"/>
          <p:cNvSpPr/>
          <p:nvPr/>
        </p:nvSpPr>
        <p:spPr>
          <a:xfrm>
            <a:off x="5200650" y="953401"/>
            <a:ext cx="990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LC/MS/MS</a:t>
            </a:r>
          </a:p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in triplicate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3" name="Right Arrow 212"/>
          <p:cNvSpPr/>
          <p:nvPr/>
        </p:nvSpPr>
        <p:spPr>
          <a:xfrm>
            <a:off x="6438900" y="3239402"/>
            <a:ext cx="577850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직사각형 3"/>
          <p:cNvSpPr/>
          <p:nvPr/>
        </p:nvSpPr>
        <p:spPr>
          <a:xfrm>
            <a:off x="7016750" y="2971800"/>
            <a:ext cx="288925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 dirty="0" smtClean="0">
                <a:solidFill>
                  <a:schemeClr val="tx1"/>
                </a:solidFill>
              </a:rPr>
              <a:t>• Selection of shPeak1 regulated proteins</a:t>
            </a:r>
          </a:p>
          <a:p>
            <a:r>
              <a:rPr lang="en-US" altLang="ko-KR" sz="1200" dirty="0" smtClean="0">
                <a:solidFill>
                  <a:schemeClr val="tx1"/>
                </a:solidFill>
              </a:rPr>
              <a:t>• 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Bioinformatic</a:t>
            </a:r>
            <a:r>
              <a:rPr lang="en-US" altLang="ko-KR" sz="1200" dirty="0" smtClean="0">
                <a:solidFill>
                  <a:schemeClr val="tx1"/>
                </a:solidFill>
              </a:rPr>
              <a:t> analysis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8382000" y="76509"/>
            <a:ext cx="1524000" cy="40978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직사각형 3"/>
          <p:cNvSpPr/>
          <p:nvPr/>
        </p:nvSpPr>
        <p:spPr>
          <a:xfrm rot="18123306">
            <a:off x="819309" y="798873"/>
            <a:ext cx="874734" cy="24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err="1">
                <a:solidFill>
                  <a:schemeClr val="tx1"/>
                </a:solidFill>
              </a:rPr>
              <a:t>s</a:t>
            </a:r>
            <a:r>
              <a:rPr lang="en-US" altLang="ko-KR" sz="1200" dirty="0" err="1" smtClean="0">
                <a:solidFill>
                  <a:schemeClr val="tx1"/>
                </a:solidFill>
              </a:rPr>
              <a:t>hControl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"/>
          <p:cNvSpPr/>
          <p:nvPr/>
        </p:nvSpPr>
        <p:spPr>
          <a:xfrm rot="18123306">
            <a:off x="1351837" y="829050"/>
            <a:ext cx="874734" cy="2476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shPEAK1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"/>
          <p:cNvSpPr/>
          <p:nvPr/>
        </p:nvSpPr>
        <p:spPr>
          <a:xfrm>
            <a:off x="265753" y="1193963"/>
            <a:ext cx="676335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PEAK1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"/>
          <p:cNvSpPr/>
          <p:nvPr/>
        </p:nvSpPr>
        <p:spPr>
          <a:xfrm>
            <a:off x="216904" y="1569088"/>
            <a:ext cx="676335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solidFill>
                  <a:schemeClr val="tx1"/>
                </a:solidFill>
              </a:rPr>
              <a:t>GAPDH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l="14685" t="7635" r="13856" b="6015"/>
          <a:stretch/>
        </p:blipFill>
        <p:spPr>
          <a:xfrm rot="16200000">
            <a:off x="1233373" y="823060"/>
            <a:ext cx="260135" cy="10880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l="12596" t="3189" r="17452" b="5947"/>
          <a:stretch/>
        </p:blipFill>
        <p:spPr>
          <a:xfrm rot="5400000">
            <a:off x="1230819" y="1193800"/>
            <a:ext cx="260136" cy="109315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직사각형 3"/>
          <p:cNvSpPr/>
          <p:nvPr/>
        </p:nvSpPr>
        <p:spPr>
          <a:xfrm>
            <a:off x="253026" y="335614"/>
            <a:ext cx="310760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A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8" name="직사각형 3"/>
          <p:cNvSpPr/>
          <p:nvPr/>
        </p:nvSpPr>
        <p:spPr>
          <a:xfrm>
            <a:off x="2700780" y="335614"/>
            <a:ext cx="310760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</a:rPr>
              <a:t>B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39" name="직사각형 3"/>
          <p:cNvSpPr/>
          <p:nvPr/>
        </p:nvSpPr>
        <p:spPr>
          <a:xfrm>
            <a:off x="6861370" y="335614"/>
            <a:ext cx="310760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>
                <a:solidFill>
                  <a:schemeClr val="tx1"/>
                </a:solidFill>
              </a:rPr>
              <a:t>D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40" name="직사각형 3"/>
          <p:cNvSpPr/>
          <p:nvPr/>
        </p:nvSpPr>
        <p:spPr>
          <a:xfrm>
            <a:off x="4900316" y="335614"/>
            <a:ext cx="310760" cy="301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C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6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</TotalTime>
  <Words>47</Words>
  <Application>Microsoft Macintosh PowerPoint</Application>
  <PresentationFormat>A4 Paper (210x297 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맑은 고딕</vt:lpstr>
      <vt:lpstr>Arial</vt:lpstr>
      <vt:lpstr>Office Theme</vt:lpstr>
      <vt:lpstr>PowerPoint Presentation</vt:lpstr>
    </vt:vector>
  </TitlesOfParts>
  <Company>WCMC-Q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Sunkyu Choi Ph.D.</dc:creator>
  <cp:lastModifiedBy>Bei Liu</cp:lastModifiedBy>
  <cp:revision>76</cp:revision>
  <cp:lastPrinted>2016-08-30T16:25:28Z</cp:lastPrinted>
  <dcterms:created xsi:type="dcterms:W3CDTF">2016-01-25T11:44:49Z</dcterms:created>
  <dcterms:modified xsi:type="dcterms:W3CDTF">2016-11-22T21:37:09Z</dcterms:modified>
</cp:coreProperties>
</file>