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6"/>
  </p:normalViewPr>
  <p:slideViewPr>
    <p:cSldViewPr snapToGrid="0" snapToObjects="1">
      <p:cViewPr>
        <p:scale>
          <a:sx n="116" d="100"/>
          <a:sy n="116" d="100"/>
        </p:scale>
        <p:origin x="712" y="-77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2F5B4-1469-459C-8ED2-56EDE6E2856C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95A8B-160D-4922-B67E-4AE648A71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6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9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8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2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1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2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0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4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16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4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7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6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8274538" y="66530"/>
            <a:ext cx="1524000" cy="40978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S2A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399" y="122958"/>
            <a:ext cx="9265139" cy="6520123"/>
            <a:chOff x="1881506" y="-111550"/>
            <a:chExt cx="6271894" cy="346435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76200"/>
              <a:ext cx="6096000" cy="3276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9"/>
            <p:cNvSpPr/>
            <p:nvPr/>
          </p:nvSpPr>
          <p:spPr>
            <a:xfrm rot="16200000">
              <a:off x="1257484" y="1424306"/>
              <a:ext cx="1423938" cy="1758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u="sng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log2 ratio</a:t>
              </a:r>
              <a:endParaRPr lang="en-US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267796" y="-111550"/>
              <a:ext cx="1676400" cy="30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u="sng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Protein Translation</a:t>
              </a:r>
              <a:endParaRPr lang="en-US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271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6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WCMC-Q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Sunkyu Choi Ph.D.</dc:creator>
  <cp:lastModifiedBy>Bei Liu</cp:lastModifiedBy>
  <cp:revision>75</cp:revision>
  <cp:lastPrinted>2016-08-30T16:25:28Z</cp:lastPrinted>
  <dcterms:created xsi:type="dcterms:W3CDTF">2016-01-25T11:44:49Z</dcterms:created>
  <dcterms:modified xsi:type="dcterms:W3CDTF">2016-11-22T21:37:33Z</dcterms:modified>
</cp:coreProperties>
</file>