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86"/>
  </p:normalViewPr>
  <p:slideViewPr>
    <p:cSldViewPr snapToGrid="0" snapToObjects="1">
      <p:cViewPr>
        <p:scale>
          <a:sx n="130" d="100"/>
          <a:sy n="130" d="100"/>
        </p:scale>
        <p:origin x="584" y="-13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F130BB-7DE0-A048-B877-CDF229A6AFAD}" type="datetimeFigureOut">
              <a:rPr lang="en-US" altLang="en-US"/>
              <a:pPr/>
              <a:t>11/22/16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71171B-D2AE-164D-B7E2-E85C73241A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1565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410CE5-6976-C140-AB5E-900821086EF9}" type="datetimeFigureOut">
              <a:rPr lang="en-US" altLang="en-US"/>
              <a:pPr/>
              <a:t>11/22/16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261875-1E47-384A-A755-DA8CD51922D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5922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5DC54A-04E5-1A46-91C3-9123B8DA07A5}" type="datetimeFigureOut">
              <a:rPr lang="en-US" altLang="en-US"/>
              <a:pPr/>
              <a:t>11/22/16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C20ADE-4680-934E-BFD6-2E5C50E1ED6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5149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6C4B11-0B13-AA4D-BBD7-5591320A04E4}" type="datetimeFigureOut">
              <a:rPr lang="en-US" altLang="en-US"/>
              <a:pPr/>
              <a:t>11/22/16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9EA3E8-A51F-2B47-88AE-88937CAEE88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57992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F31B3E-16FA-5E4D-A11B-8EE7DD240292}" type="datetimeFigureOut">
              <a:rPr lang="en-US" altLang="en-US"/>
              <a:pPr/>
              <a:t>11/22/16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0D6DEB-B4CC-9B45-A86C-49204503B2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10735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EFB876-1470-BB43-818C-2A432E3A59BB}" type="datetimeFigureOut">
              <a:rPr lang="en-US" altLang="en-US"/>
              <a:pPr/>
              <a:t>11/22/16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9C70EB-195E-5E47-BFEA-1D919C87FF2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0293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A1A217-3D3A-AC47-977D-8A6B1E79AAAD}" type="datetimeFigureOut">
              <a:rPr lang="en-US" altLang="en-US"/>
              <a:pPr/>
              <a:t>11/22/16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73A4DE-06F5-FC41-ACF6-658F20ACEB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008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B29147-E5FA-FC48-8EC8-76A184656802}" type="datetimeFigureOut">
              <a:rPr lang="en-US" altLang="en-US"/>
              <a:pPr/>
              <a:t>11/22/16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6E25AE-3FEF-A540-AAF0-A2525CEA7C6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3468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4EE6F5-5CBB-7640-BF6F-10F05E81980E}" type="datetimeFigureOut">
              <a:rPr lang="en-US" altLang="en-US"/>
              <a:pPr/>
              <a:t>11/22/16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549305-6CC2-B143-9B4E-81809E62E9D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866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717D80F-084C-F049-BD3F-CFEBAD25F94B}" type="datetimeFigureOut">
              <a:rPr lang="en-US" altLang="en-US"/>
              <a:pPr/>
              <a:t>11/22/16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F57A34-66B4-C34A-816B-038793E274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2739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3A32AA-60D3-2740-8489-B8F452B582EB}" type="datetimeFigureOut">
              <a:rPr lang="en-US" altLang="en-US"/>
              <a:pPr/>
              <a:t>11/22/16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22B382-2996-4142-9F96-5096839DAA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6028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B7E0393C-78C8-404B-A54C-39269FB49A52}" type="datetimeFigureOut">
              <a:rPr lang="en-US" altLang="en-US"/>
              <a:pPr/>
              <a:t>11/22/16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90FD147C-24B4-654F-811C-B058832162F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3" name="Group 11"/>
          <p:cNvGrpSpPr>
            <a:grpSpLocks/>
          </p:cNvGrpSpPr>
          <p:nvPr/>
        </p:nvGrpSpPr>
        <p:grpSpPr bwMode="auto">
          <a:xfrm>
            <a:off x="1700213" y="2351088"/>
            <a:ext cx="5626100" cy="1355725"/>
            <a:chOff x="2475320" y="1995548"/>
            <a:chExt cx="5625944" cy="1355201"/>
          </a:xfrm>
        </p:grpSpPr>
        <p:pic>
          <p:nvPicPr>
            <p:cNvPr id="13323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680" t="12927" r="16653" b="80763"/>
            <a:stretch>
              <a:fillRect/>
            </a:stretch>
          </p:blipFill>
          <p:spPr bwMode="auto">
            <a:xfrm>
              <a:off x="3264868" y="2590872"/>
              <a:ext cx="1457944" cy="7598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4" name="TextBox 40"/>
            <p:cNvSpPr txBox="1">
              <a:spLocks noChangeArrowheads="1"/>
            </p:cNvSpPr>
            <p:nvPr/>
          </p:nvSpPr>
          <p:spPr bwMode="auto">
            <a:xfrm rot="-1963671">
              <a:off x="5636525" y="2185170"/>
              <a:ext cx="670112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en-US" sz="1800">
                  <a:solidFill>
                    <a:srgbClr val="000000"/>
                  </a:solidFill>
                </a:rPr>
                <a:t>shC</a:t>
              </a:r>
            </a:p>
          </p:txBody>
        </p:sp>
        <p:sp>
          <p:nvSpPr>
            <p:cNvPr id="13325" name="TextBox 40"/>
            <p:cNvSpPr txBox="1">
              <a:spLocks noChangeArrowheads="1"/>
            </p:cNvSpPr>
            <p:nvPr/>
          </p:nvSpPr>
          <p:spPr bwMode="auto">
            <a:xfrm rot="-1963671">
              <a:off x="6002137" y="1995548"/>
              <a:ext cx="133758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en-US" sz="1800">
                  <a:solidFill>
                    <a:srgbClr val="000000"/>
                  </a:solidFill>
                </a:rPr>
                <a:t>shPEAK1(1)</a:t>
              </a:r>
            </a:p>
          </p:txBody>
        </p:sp>
        <p:sp>
          <p:nvSpPr>
            <p:cNvPr id="13326" name="TextBox 40"/>
            <p:cNvSpPr txBox="1">
              <a:spLocks noChangeArrowheads="1"/>
            </p:cNvSpPr>
            <p:nvPr/>
          </p:nvSpPr>
          <p:spPr bwMode="auto">
            <a:xfrm rot="-1963671">
              <a:off x="6763677" y="2012417"/>
              <a:ext cx="133758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en-US" sz="1800">
                  <a:solidFill>
                    <a:srgbClr val="000000"/>
                  </a:solidFill>
                </a:rPr>
                <a:t>shPEAK1(2)</a:t>
              </a:r>
            </a:p>
          </p:txBody>
        </p:sp>
        <p:sp>
          <p:nvSpPr>
            <p:cNvPr id="13327" name="TextBox 40"/>
            <p:cNvSpPr txBox="1">
              <a:spLocks noChangeArrowheads="1"/>
            </p:cNvSpPr>
            <p:nvPr/>
          </p:nvSpPr>
          <p:spPr bwMode="auto">
            <a:xfrm rot="-1963671">
              <a:off x="6430560" y="2196956"/>
              <a:ext cx="670112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en-US" sz="1800">
                  <a:solidFill>
                    <a:srgbClr val="000000"/>
                  </a:solidFill>
                </a:rPr>
                <a:t>shC</a:t>
              </a:r>
            </a:p>
          </p:txBody>
        </p:sp>
        <p:sp>
          <p:nvSpPr>
            <p:cNvPr id="13328" name="TextBox 40"/>
            <p:cNvSpPr txBox="1">
              <a:spLocks noChangeArrowheads="1"/>
            </p:cNvSpPr>
            <p:nvPr/>
          </p:nvSpPr>
          <p:spPr bwMode="auto">
            <a:xfrm>
              <a:off x="2542950" y="2553790"/>
              <a:ext cx="103051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en-US" sz="1800">
                  <a:solidFill>
                    <a:srgbClr val="000000"/>
                  </a:solidFill>
                </a:rPr>
                <a:t>PEAK1</a:t>
              </a:r>
            </a:p>
          </p:txBody>
        </p:sp>
        <p:sp>
          <p:nvSpPr>
            <p:cNvPr id="13329" name="TextBox 40"/>
            <p:cNvSpPr txBox="1">
              <a:spLocks noChangeArrowheads="1"/>
            </p:cNvSpPr>
            <p:nvPr/>
          </p:nvSpPr>
          <p:spPr bwMode="auto">
            <a:xfrm>
              <a:off x="2475320" y="2908870"/>
              <a:ext cx="103051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en-US" sz="1800">
                  <a:solidFill>
                    <a:srgbClr val="000000"/>
                  </a:solidFill>
                </a:rPr>
                <a:t>GAPDH</a:t>
              </a:r>
            </a:p>
          </p:txBody>
        </p:sp>
      </p:grpSp>
      <p:sp>
        <p:nvSpPr>
          <p:cNvPr id="13314" name="TextBox 40"/>
          <p:cNvSpPr txBox="1">
            <a:spLocks noChangeArrowheads="1"/>
          </p:cNvSpPr>
          <p:nvPr/>
        </p:nvSpPr>
        <p:spPr bwMode="auto">
          <a:xfrm>
            <a:off x="7693025" y="114300"/>
            <a:ext cx="11969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 Figure S4</a:t>
            </a:r>
          </a:p>
        </p:txBody>
      </p:sp>
      <p:pic>
        <p:nvPicPr>
          <p:cNvPr id="13315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39" t="3557" r="41611" b="4733"/>
          <a:stretch>
            <a:fillRect/>
          </a:stretch>
        </p:blipFill>
        <p:spPr bwMode="auto">
          <a:xfrm rot="5400000">
            <a:off x="5580063" y="2414588"/>
            <a:ext cx="201612" cy="138271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76" t="1067" r="9631" b="5844"/>
          <a:stretch>
            <a:fillRect/>
          </a:stretch>
        </p:blipFill>
        <p:spPr bwMode="auto">
          <a:xfrm rot="5400000" flipH="1">
            <a:off x="5484813" y="2770188"/>
            <a:ext cx="377825" cy="1381125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7" name="TextBox 40"/>
          <p:cNvSpPr txBox="1">
            <a:spLocks noChangeArrowheads="1"/>
          </p:cNvSpPr>
          <p:nvPr/>
        </p:nvSpPr>
        <p:spPr bwMode="auto">
          <a:xfrm rot="-1963671">
            <a:off x="2389188" y="2570163"/>
            <a:ext cx="6699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shC</a:t>
            </a:r>
          </a:p>
        </p:txBody>
      </p:sp>
      <p:sp>
        <p:nvSpPr>
          <p:cNvPr id="13318" name="TextBox 40"/>
          <p:cNvSpPr txBox="1">
            <a:spLocks noChangeArrowheads="1"/>
          </p:cNvSpPr>
          <p:nvPr/>
        </p:nvSpPr>
        <p:spPr bwMode="auto">
          <a:xfrm rot="-1963671">
            <a:off x="2754313" y="2379663"/>
            <a:ext cx="13382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shPEAK1(1)</a:t>
            </a:r>
          </a:p>
        </p:txBody>
      </p:sp>
      <p:sp>
        <p:nvSpPr>
          <p:cNvPr id="13319" name="TextBox 40"/>
          <p:cNvSpPr txBox="1">
            <a:spLocks noChangeArrowheads="1"/>
          </p:cNvSpPr>
          <p:nvPr/>
        </p:nvSpPr>
        <p:spPr bwMode="auto">
          <a:xfrm rot="-1963671">
            <a:off x="3516313" y="2374900"/>
            <a:ext cx="13366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shPEAK1(2)</a:t>
            </a:r>
          </a:p>
        </p:txBody>
      </p:sp>
      <p:sp>
        <p:nvSpPr>
          <p:cNvPr id="13320" name="TextBox 40"/>
          <p:cNvSpPr txBox="1">
            <a:spLocks noChangeArrowheads="1"/>
          </p:cNvSpPr>
          <p:nvPr/>
        </p:nvSpPr>
        <p:spPr bwMode="auto">
          <a:xfrm rot="-1963671">
            <a:off x="3182938" y="2566988"/>
            <a:ext cx="6699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shC</a:t>
            </a:r>
          </a:p>
        </p:txBody>
      </p:sp>
      <p:sp>
        <p:nvSpPr>
          <p:cNvPr id="13321" name="TextBox 40"/>
          <p:cNvSpPr txBox="1">
            <a:spLocks noChangeArrowheads="1"/>
          </p:cNvSpPr>
          <p:nvPr/>
        </p:nvSpPr>
        <p:spPr bwMode="auto">
          <a:xfrm>
            <a:off x="4362450" y="2927350"/>
            <a:ext cx="10302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YAP1</a:t>
            </a:r>
          </a:p>
        </p:txBody>
      </p:sp>
      <p:sp>
        <p:nvSpPr>
          <p:cNvPr id="13322" name="TextBox 40"/>
          <p:cNvSpPr txBox="1">
            <a:spLocks noChangeArrowheads="1"/>
          </p:cNvSpPr>
          <p:nvPr/>
        </p:nvSpPr>
        <p:spPr bwMode="auto">
          <a:xfrm>
            <a:off x="4138613" y="3281363"/>
            <a:ext cx="10302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Tubulin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19</Words>
  <Application>Microsoft Macintosh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ＭＳ Ｐゴシック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Richard Klemke</dc:creator>
  <cp:lastModifiedBy>Bei Liu</cp:lastModifiedBy>
  <cp:revision>5</cp:revision>
  <cp:lastPrinted>2016-08-30T16:26:34Z</cp:lastPrinted>
  <dcterms:created xsi:type="dcterms:W3CDTF">2016-08-12T21:16:26Z</dcterms:created>
  <dcterms:modified xsi:type="dcterms:W3CDTF">2016-11-22T21:38:59Z</dcterms:modified>
</cp:coreProperties>
</file>