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797675" cy="985678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ílvia FH" initials="SF" lastIdx="1" clrIdx="0">
    <p:extLst>
      <p:ext uri="{19B8F6BF-5375-455C-9EA6-DF929625EA0E}">
        <p15:presenceInfo xmlns:p15="http://schemas.microsoft.com/office/powerpoint/2012/main" userId="Sílvia F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em Estilo, Sem Grelh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99" autoAdjust="0"/>
  </p:normalViewPr>
  <p:slideViewPr>
    <p:cSldViewPr>
      <p:cViewPr varScale="1">
        <p:scale>
          <a:sx n="44" d="100"/>
          <a:sy n="44" d="100"/>
        </p:scale>
        <p:origin x="44" y="560"/>
      </p:cViewPr>
      <p:guideLst>
        <p:guide orient="horz" pos="2160"/>
        <p:guide pos="5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145" cy="4933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911" y="0"/>
            <a:ext cx="2946144" cy="4933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55705-E153-47D5-B965-CCDF0C65BA83}" type="datetimeFigureOut">
              <a:rPr lang="en-GB" smtClean="0"/>
              <a:t>20/12/2016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63396"/>
            <a:ext cx="2946145" cy="4933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911" y="9363396"/>
            <a:ext cx="2946144" cy="4933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FBF49-7BD8-47EA-ACCA-8696C9627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496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6A826-884B-4DC4-BC91-32203371CB98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1" y="936224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4" y="936224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31D71-91AA-4CED-A699-FF967D0E184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081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31D71-91AA-4CED-A699-FF967D0E184D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9BEDB-9B3B-4360-98F5-EA5A483A2B1C}" type="datetimeFigureOut">
              <a:rPr lang="pt-PT" smtClean="0"/>
              <a:pPr/>
              <a:t>20/12/2016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BF950-789E-4B41-9021-906432476DA9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717833"/>
              </p:ext>
            </p:extLst>
          </p:nvPr>
        </p:nvGraphicFramePr>
        <p:xfrm>
          <a:off x="3203848" y="1628800"/>
          <a:ext cx="2376263" cy="34549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12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2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1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endParaRPr lang="pt-PT" sz="1100" b="0" dirty="0"/>
                    </a:p>
                  </a:txBody>
                  <a:tcPr marL="36000" marR="36000" anchor="b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1" dirty="0"/>
                        <a:t>[</a:t>
                      </a:r>
                      <a:r>
                        <a:rPr lang="pt-PT" sz="1100" b="1" dirty="0" err="1"/>
                        <a:t>Formic</a:t>
                      </a:r>
                      <a:r>
                        <a:rPr lang="pt-PT" sz="1100" b="1" dirty="0"/>
                        <a:t> </a:t>
                      </a:r>
                      <a:r>
                        <a:rPr lang="pt-PT" sz="1100" b="1" dirty="0" err="1"/>
                        <a:t>acid</a:t>
                      </a:r>
                      <a:r>
                        <a:rPr lang="pt-PT" sz="1100" b="1" dirty="0"/>
                        <a:t>] (</a:t>
                      </a:r>
                      <a:r>
                        <a:rPr lang="pt-PT" sz="1100" b="1" dirty="0" err="1"/>
                        <a:t>mM</a:t>
                      </a:r>
                      <a:r>
                        <a:rPr lang="pt-PT" sz="1100" b="1" dirty="0"/>
                        <a:t>)</a:t>
                      </a: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848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</a:pPr>
                      <a:r>
                        <a:rPr lang="pt-PT" sz="1100" b="1" dirty="0" err="1"/>
                        <a:t>Strain</a:t>
                      </a:r>
                      <a:endParaRPr lang="pt-PT" sz="1100" b="1" dirty="0"/>
                    </a:p>
                  </a:txBody>
                  <a:tcPr marL="36000" marR="3600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100" b="1" dirty="0"/>
                        <a:t> 0</a:t>
                      </a: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100" b="1" dirty="0"/>
                        <a:t>60</a:t>
                      </a: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100" b="1" dirty="0"/>
                        <a:t>70</a:t>
                      </a: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100" b="1" dirty="0"/>
                        <a:t>80</a:t>
                      </a: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dirty="0" err="1"/>
                        <a:t>wt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haa1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S</a:t>
                      </a:r>
                      <a:r>
                        <a:rPr lang="pt-PT" sz="1100" b="0" dirty="0"/>
                        <a:t>, ++)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hrk1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S</a:t>
                      </a:r>
                      <a:r>
                        <a:rPr lang="pt-PT" sz="1100" b="0" dirty="0"/>
                        <a:t>, ++)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whi2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baseline="0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S</a:t>
                      </a:r>
                      <a:r>
                        <a:rPr lang="pt-PT" sz="1100" b="0" dirty="0"/>
                        <a:t>, +)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rom2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S</a:t>
                      </a:r>
                      <a:r>
                        <a:rPr lang="pt-PT" sz="1100" b="0" dirty="0"/>
                        <a:t>, +)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hal5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R</a:t>
                      </a:r>
                      <a:r>
                        <a:rPr lang="pt-PT" sz="1100" b="0" dirty="0"/>
                        <a:t>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sat4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R</a:t>
                      </a:r>
                      <a:r>
                        <a:rPr lang="pt-PT" sz="1100" b="0" dirty="0"/>
                        <a:t>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ts val="900"/>
                        </a:lnSpc>
                      </a:pPr>
                      <a:r>
                        <a:rPr lang="pt-PT" sz="1100" b="0" i="1" dirty="0"/>
                        <a:t>his7</a:t>
                      </a:r>
                      <a:r>
                        <a:rPr lang="el-GR" sz="1100" b="0" i="1" dirty="0"/>
                        <a:t>Δ</a:t>
                      </a:r>
                      <a:r>
                        <a:rPr lang="pt-PT" sz="1100" b="0" i="1" dirty="0"/>
                        <a:t> </a:t>
                      </a:r>
                      <a:r>
                        <a:rPr lang="pt-PT" sz="1100" b="0" dirty="0"/>
                        <a:t>(</a:t>
                      </a:r>
                      <a:r>
                        <a:rPr lang="pt-PT" sz="1100" b="0" i="1" dirty="0"/>
                        <a:t>R</a:t>
                      </a:r>
                      <a:r>
                        <a:rPr lang="pt-PT" sz="1100" b="0" dirty="0"/>
                        <a:t>)</a:t>
                      </a:r>
                      <a:endParaRPr lang="pt-PT" sz="1100" b="0" i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6000" marR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endParaRPr lang="pt-PT" sz="11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4" name="Imagem 13" descr="00-15 ctrl 72h.jpg"/>
          <p:cNvPicPr>
            <a:picLocks noChangeAspect="1"/>
          </p:cNvPicPr>
          <p:nvPr/>
        </p:nvPicPr>
        <p:blipFill>
          <a:blip r:embed="rId3" cstate="print"/>
          <a:srcRect l="67981" t="73904" r="23656" b="14978"/>
          <a:stretch>
            <a:fillRect/>
          </a:stretch>
        </p:blipFill>
        <p:spPr>
          <a:xfrm>
            <a:off x="4133867" y="2621610"/>
            <a:ext cx="288032" cy="288032"/>
          </a:xfrm>
          <a:prstGeom prst="rect">
            <a:avLst/>
          </a:prstGeom>
        </p:spPr>
      </p:pic>
      <p:pic>
        <p:nvPicPr>
          <p:cNvPr id="19" name="Imagem 18" descr="00-15 70 72h.jpg"/>
          <p:cNvPicPr>
            <a:picLocks noChangeAspect="1"/>
          </p:cNvPicPr>
          <p:nvPr/>
        </p:nvPicPr>
        <p:blipFill>
          <a:blip r:embed="rId4" cstate="print"/>
          <a:srcRect l="69932" t="72050" r="21705" b="16832"/>
          <a:stretch>
            <a:fillRect/>
          </a:stretch>
        </p:blipFill>
        <p:spPr>
          <a:xfrm>
            <a:off x="4874499" y="2621610"/>
            <a:ext cx="288032" cy="288032"/>
          </a:xfrm>
          <a:prstGeom prst="rect">
            <a:avLst/>
          </a:prstGeom>
        </p:spPr>
      </p:pic>
      <p:pic>
        <p:nvPicPr>
          <p:cNvPr id="22" name="Imagem 21" descr="00-17 70 72h.jpg"/>
          <p:cNvPicPr>
            <a:picLocks noChangeAspect="1"/>
          </p:cNvPicPr>
          <p:nvPr/>
        </p:nvPicPr>
        <p:blipFill>
          <a:blip r:embed="rId5" cstate="print"/>
          <a:srcRect l="36481" t="67603" r="55156" b="21279"/>
          <a:stretch>
            <a:fillRect/>
          </a:stretch>
        </p:blipFill>
        <p:spPr>
          <a:xfrm>
            <a:off x="4878691" y="2966348"/>
            <a:ext cx="288032" cy="288032"/>
          </a:xfrm>
          <a:prstGeom prst="rect">
            <a:avLst/>
          </a:prstGeom>
        </p:spPr>
      </p:pic>
      <p:pic>
        <p:nvPicPr>
          <p:cNvPr id="24" name="Imagem 23" descr="00-17 ctrl 72h.jpg"/>
          <p:cNvPicPr>
            <a:picLocks noChangeAspect="1"/>
          </p:cNvPicPr>
          <p:nvPr/>
        </p:nvPicPr>
        <p:blipFill>
          <a:blip r:embed="rId6" cstate="print"/>
          <a:srcRect l="36202" t="69457" r="55435" b="19425"/>
          <a:stretch>
            <a:fillRect/>
          </a:stretch>
        </p:blipFill>
        <p:spPr>
          <a:xfrm>
            <a:off x="4133867" y="2966348"/>
            <a:ext cx="288032" cy="288032"/>
          </a:xfrm>
          <a:prstGeom prst="rect">
            <a:avLst/>
          </a:prstGeom>
        </p:spPr>
      </p:pic>
      <p:pic>
        <p:nvPicPr>
          <p:cNvPr id="28" name="Imagem 27" descr="15-1 60 72h.jpg"/>
          <p:cNvPicPr>
            <a:picLocks noChangeAspect="1"/>
          </p:cNvPicPr>
          <p:nvPr/>
        </p:nvPicPr>
        <p:blipFill>
          <a:blip r:embed="rId7" cstate="print">
            <a:lum contrast="30000"/>
          </a:blip>
          <a:srcRect l="46757" t="47777" r="44880" b="41106"/>
          <a:stretch>
            <a:fillRect/>
          </a:stretch>
        </p:blipFill>
        <p:spPr>
          <a:xfrm>
            <a:off x="4504183" y="3309620"/>
            <a:ext cx="288032" cy="288032"/>
          </a:xfrm>
          <a:prstGeom prst="rect">
            <a:avLst/>
          </a:prstGeom>
        </p:spPr>
      </p:pic>
      <p:pic>
        <p:nvPicPr>
          <p:cNvPr id="29" name="Imagem 28" descr="15-1 70 72h.jpg"/>
          <p:cNvPicPr>
            <a:picLocks noChangeAspect="1"/>
          </p:cNvPicPr>
          <p:nvPr/>
        </p:nvPicPr>
        <p:blipFill>
          <a:blip r:embed="rId8" cstate="print"/>
          <a:srcRect l="49963" t="47592" r="41675" b="41291"/>
          <a:stretch>
            <a:fillRect/>
          </a:stretch>
        </p:blipFill>
        <p:spPr>
          <a:xfrm>
            <a:off x="4878691" y="3309620"/>
            <a:ext cx="288032" cy="288032"/>
          </a:xfrm>
          <a:prstGeom prst="rect">
            <a:avLst/>
          </a:prstGeom>
        </p:spPr>
      </p:pic>
      <p:pic>
        <p:nvPicPr>
          <p:cNvPr id="30" name="Imagem 29" descr="15-1 ctrl 72h.jpg"/>
          <p:cNvPicPr>
            <a:picLocks noChangeAspect="1"/>
          </p:cNvPicPr>
          <p:nvPr/>
        </p:nvPicPr>
        <p:blipFill>
          <a:blip r:embed="rId9" cstate="print"/>
          <a:srcRect l="44808" t="42960" r="46831" b="45923"/>
          <a:stretch>
            <a:fillRect/>
          </a:stretch>
        </p:blipFill>
        <p:spPr>
          <a:xfrm>
            <a:off x="4133867" y="3309620"/>
            <a:ext cx="288032" cy="288032"/>
          </a:xfrm>
          <a:prstGeom prst="rect">
            <a:avLst/>
          </a:prstGeom>
        </p:spPr>
      </p:pic>
      <p:pic>
        <p:nvPicPr>
          <p:cNvPr id="31" name="Imagem 30" descr="00-15 60 72h.jpg"/>
          <p:cNvPicPr>
            <a:picLocks noChangeAspect="1"/>
          </p:cNvPicPr>
          <p:nvPr/>
        </p:nvPicPr>
        <p:blipFill>
          <a:blip r:embed="rId10" cstate="print">
            <a:lum contrast="-10000"/>
          </a:blip>
          <a:srcRect l="56867" t="35576" r="34771" b="53307"/>
          <a:stretch>
            <a:fillRect/>
          </a:stretch>
        </p:blipFill>
        <p:spPr>
          <a:xfrm>
            <a:off x="4499991" y="2621610"/>
            <a:ext cx="288032" cy="288032"/>
          </a:xfrm>
          <a:prstGeom prst="rect">
            <a:avLst/>
          </a:prstGeom>
        </p:spPr>
      </p:pic>
      <p:pic>
        <p:nvPicPr>
          <p:cNvPr id="33" name="Imagem 32" descr="00-15 80 72h.jpg"/>
          <p:cNvPicPr>
            <a:picLocks noChangeAspect="1"/>
          </p:cNvPicPr>
          <p:nvPr/>
        </p:nvPicPr>
        <p:blipFill>
          <a:blip r:embed="rId11" cstate="print"/>
          <a:srcRect l="68574" t="66705" r="23063" b="22178"/>
          <a:stretch>
            <a:fillRect/>
          </a:stretch>
        </p:blipFill>
        <p:spPr>
          <a:xfrm>
            <a:off x="5244815" y="2621610"/>
            <a:ext cx="288032" cy="288032"/>
          </a:xfrm>
          <a:prstGeom prst="rect">
            <a:avLst/>
          </a:prstGeom>
        </p:spPr>
      </p:pic>
      <p:pic>
        <p:nvPicPr>
          <p:cNvPr id="36" name="Imagem 35" descr="00-17 70 72h.jpg"/>
          <p:cNvPicPr>
            <a:picLocks noChangeAspect="1"/>
          </p:cNvPicPr>
          <p:nvPr/>
        </p:nvPicPr>
        <p:blipFill>
          <a:blip r:embed="rId5" cstate="print"/>
          <a:srcRect l="35949" t="64482" r="55689" b="24401"/>
          <a:stretch>
            <a:fillRect/>
          </a:stretch>
        </p:blipFill>
        <p:spPr>
          <a:xfrm>
            <a:off x="4504183" y="2966348"/>
            <a:ext cx="288032" cy="288032"/>
          </a:xfrm>
          <a:prstGeom prst="rect">
            <a:avLst/>
          </a:prstGeom>
        </p:spPr>
      </p:pic>
      <p:pic>
        <p:nvPicPr>
          <p:cNvPr id="37" name="Imagem 36" descr="00-17 80 72h.jpg"/>
          <p:cNvPicPr>
            <a:picLocks noChangeAspect="1"/>
          </p:cNvPicPr>
          <p:nvPr/>
        </p:nvPicPr>
        <p:blipFill>
          <a:blip r:embed="rId12" cstate="print"/>
          <a:srcRect l="56866" t="60034" r="34771" b="28848"/>
          <a:stretch>
            <a:fillRect/>
          </a:stretch>
        </p:blipFill>
        <p:spPr>
          <a:xfrm>
            <a:off x="5249007" y="2966348"/>
            <a:ext cx="288032" cy="288032"/>
          </a:xfrm>
          <a:prstGeom prst="rect">
            <a:avLst/>
          </a:prstGeom>
        </p:spPr>
      </p:pic>
      <p:pic>
        <p:nvPicPr>
          <p:cNvPr id="38" name="Imagem 37" descr="15-1 80 72h.jpg"/>
          <p:cNvPicPr>
            <a:picLocks noChangeAspect="1"/>
          </p:cNvPicPr>
          <p:nvPr/>
        </p:nvPicPr>
        <p:blipFill>
          <a:blip r:embed="rId13" cstate="print"/>
          <a:srcRect l="50000" t="47777" r="41637" b="41106"/>
          <a:stretch>
            <a:fillRect/>
          </a:stretch>
        </p:blipFill>
        <p:spPr>
          <a:xfrm>
            <a:off x="5249007" y="3309620"/>
            <a:ext cx="288032" cy="288032"/>
          </a:xfrm>
          <a:prstGeom prst="rect">
            <a:avLst/>
          </a:prstGeom>
        </p:spPr>
      </p:pic>
      <p:pic>
        <p:nvPicPr>
          <p:cNvPr id="40" name="Imagem 39" descr="00-22 60 72h.jpg"/>
          <p:cNvPicPr>
            <a:picLocks noChangeAspect="1"/>
          </p:cNvPicPr>
          <p:nvPr/>
        </p:nvPicPr>
        <p:blipFill>
          <a:blip r:embed="rId14" cstate="print"/>
          <a:srcRect l="90141" t="45553" r="1496" b="43330"/>
          <a:stretch>
            <a:fillRect/>
          </a:stretch>
        </p:blipFill>
        <p:spPr>
          <a:xfrm>
            <a:off x="5249007" y="3661276"/>
            <a:ext cx="288032" cy="288032"/>
          </a:xfrm>
          <a:prstGeom prst="rect">
            <a:avLst/>
          </a:prstGeom>
        </p:spPr>
      </p:pic>
      <p:pic>
        <p:nvPicPr>
          <p:cNvPr id="41" name="Imagem 40" descr="00-22 70 72h.jpg"/>
          <p:cNvPicPr>
            <a:picLocks noChangeAspect="1"/>
          </p:cNvPicPr>
          <p:nvPr/>
        </p:nvPicPr>
        <p:blipFill>
          <a:blip r:embed="rId15" cstate="print"/>
          <a:srcRect l="3030" t="72050" r="88607" b="16832"/>
          <a:stretch>
            <a:fillRect/>
          </a:stretch>
        </p:blipFill>
        <p:spPr>
          <a:xfrm>
            <a:off x="4504183" y="3661276"/>
            <a:ext cx="288032" cy="288032"/>
          </a:xfrm>
          <a:prstGeom prst="rect">
            <a:avLst/>
          </a:prstGeom>
        </p:spPr>
      </p:pic>
      <p:pic>
        <p:nvPicPr>
          <p:cNvPr id="42" name="Imagem 41" descr="00-22 80 72h.jpg"/>
          <p:cNvPicPr>
            <a:picLocks noChangeAspect="1"/>
          </p:cNvPicPr>
          <p:nvPr/>
        </p:nvPicPr>
        <p:blipFill>
          <a:blip r:embed="rId16" cstate="print">
            <a:lum bright="-10000" contrast="-30000"/>
          </a:blip>
          <a:srcRect l="2891" t="78536" r="88746" b="10346"/>
          <a:stretch>
            <a:fillRect/>
          </a:stretch>
        </p:blipFill>
        <p:spPr>
          <a:xfrm>
            <a:off x="4878691" y="3661276"/>
            <a:ext cx="288032" cy="288032"/>
          </a:xfrm>
          <a:prstGeom prst="rect">
            <a:avLst/>
          </a:prstGeom>
        </p:spPr>
      </p:pic>
      <p:pic>
        <p:nvPicPr>
          <p:cNvPr id="43" name="Imagem 42" descr="00-22 ctrl 72h.jpg"/>
          <p:cNvPicPr>
            <a:picLocks noChangeAspect="1"/>
          </p:cNvPicPr>
          <p:nvPr/>
        </p:nvPicPr>
        <p:blipFill>
          <a:blip r:embed="rId17" cstate="print">
            <a:lum contrast="20000"/>
          </a:blip>
          <a:srcRect l="-593" t="67234" r="92231" b="21649"/>
          <a:stretch>
            <a:fillRect/>
          </a:stretch>
        </p:blipFill>
        <p:spPr>
          <a:xfrm>
            <a:off x="4133867" y="3661276"/>
            <a:ext cx="288032" cy="288032"/>
          </a:xfrm>
          <a:prstGeom prst="rect">
            <a:avLst/>
          </a:prstGeom>
        </p:spPr>
      </p:pic>
      <p:pic>
        <p:nvPicPr>
          <p:cNvPr id="45" name="Imagem 44" descr="2-4 60 72h.jpg"/>
          <p:cNvPicPr>
            <a:picLocks noChangeAspect="1"/>
          </p:cNvPicPr>
          <p:nvPr/>
        </p:nvPicPr>
        <p:blipFill>
          <a:blip r:embed="rId18" cstate="print"/>
          <a:srcRect l="66902" t="66705" r="24736" b="22178"/>
          <a:stretch>
            <a:fillRect/>
          </a:stretch>
        </p:blipFill>
        <p:spPr>
          <a:xfrm>
            <a:off x="4504183" y="2276872"/>
            <a:ext cx="288032" cy="288032"/>
          </a:xfrm>
          <a:prstGeom prst="rect">
            <a:avLst/>
          </a:prstGeom>
        </p:spPr>
      </p:pic>
      <p:pic>
        <p:nvPicPr>
          <p:cNvPr id="46" name="Imagem 45" descr="2-4 70 72h.jpg"/>
          <p:cNvPicPr>
            <a:picLocks noChangeAspect="1"/>
          </p:cNvPicPr>
          <p:nvPr/>
        </p:nvPicPr>
        <p:blipFill>
          <a:blip r:embed="rId19" cstate="print"/>
          <a:srcRect l="68574" t="74164" r="23063" b="14719"/>
          <a:stretch>
            <a:fillRect/>
          </a:stretch>
        </p:blipFill>
        <p:spPr>
          <a:xfrm>
            <a:off x="4878691" y="2276872"/>
            <a:ext cx="288032" cy="288032"/>
          </a:xfrm>
          <a:prstGeom prst="rect">
            <a:avLst/>
          </a:prstGeom>
        </p:spPr>
      </p:pic>
      <p:pic>
        <p:nvPicPr>
          <p:cNvPr id="47" name="Imagem 46" descr="2-4 80 72h.jpg"/>
          <p:cNvPicPr>
            <a:picLocks noChangeAspect="1"/>
          </p:cNvPicPr>
          <p:nvPr/>
        </p:nvPicPr>
        <p:blipFill>
          <a:blip r:embed="rId20" cstate="print"/>
          <a:srcRect l="51848" t="60035" r="39789" b="28847"/>
          <a:stretch>
            <a:fillRect/>
          </a:stretch>
        </p:blipFill>
        <p:spPr>
          <a:xfrm>
            <a:off x="5249007" y="2276872"/>
            <a:ext cx="288032" cy="288032"/>
          </a:xfrm>
          <a:prstGeom prst="rect">
            <a:avLst/>
          </a:prstGeom>
        </p:spPr>
      </p:pic>
      <p:pic>
        <p:nvPicPr>
          <p:cNvPr id="48" name="Imagem 47" descr="2-4 ctrl 72h.jpg"/>
          <p:cNvPicPr>
            <a:picLocks noChangeAspect="1"/>
          </p:cNvPicPr>
          <p:nvPr/>
        </p:nvPicPr>
        <p:blipFill>
          <a:blip r:embed="rId21" cstate="print"/>
          <a:srcRect l="65229" t="57811" r="26408" b="31072"/>
          <a:stretch>
            <a:fillRect/>
          </a:stretch>
        </p:blipFill>
        <p:spPr>
          <a:xfrm>
            <a:off x="4133867" y="2276872"/>
            <a:ext cx="288032" cy="288032"/>
          </a:xfrm>
          <a:prstGeom prst="rect">
            <a:avLst/>
          </a:prstGeom>
        </p:spPr>
      </p:pic>
      <p:pic>
        <p:nvPicPr>
          <p:cNvPr id="49" name="Imagem 48" descr="00-14 60 72h.jpg"/>
          <p:cNvPicPr>
            <a:picLocks noChangeAspect="1"/>
          </p:cNvPicPr>
          <p:nvPr/>
        </p:nvPicPr>
        <p:blipFill>
          <a:blip r:embed="rId22" cstate="print"/>
          <a:srcRect l="25088" t="48917" r="66549" b="39965"/>
          <a:stretch>
            <a:fillRect/>
          </a:stretch>
        </p:blipFill>
        <p:spPr>
          <a:xfrm>
            <a:off x="5249007" y="4012932"/>
            <a:ext cx="288032" cy="288032"/>
          </a:xfrm>
          <a:prstGeom prst="rect">
            <a:avLst/>
          </a:prstGeom>
        </p:spPr>
      </p:pic>
      <p:pic>
        <p:nvPicPr>
          <p:cNvPr id="50" name="Imagem 49" descr="00-14 70 72h.jpg"/>
          <p:cNvPicPr>
            <a:picLocks noChangeAspect="1"/>
          </p:cNvPicPr>
          <p:nvPr/>
        </p:nvPicPr>
        <p:blipFill>
          <a:blip r:embed="rId23" cstate="print"/>
          <a:srcRect l="25088" t="57811" r="66550" b="31072"/>
          <a:stretch>
            <a:fillRect/>
          </a:stretch>
        </p:blipFill>
        <p:spPr>
          <a:xfrm>
            <a:off x="4504183" y="4012932"/>
            <a:ext cx="288032" cy="288032"/>
          </a:xfrm>
          <a:prstGeom prst="rect">
            <a:avLst/>
          </a:prstGeom>
        </p:spPr>
      </p:pic>
      <p:pic>
        <p:nvPicPr>
          <p:cNvPr id="51" name="Imagem 50" descr="00-14 80 72h.jpg"/>
          <p:cNvPicPr>
            <a:picLocks noChangeAspect="1"/>
          </p:cNvPicPr>
          <p:nvPr/>
        </p:nvPicPr>
        <p:blipFill>
          <a:blip r:embed="rId24" cstate="print"/>
          <a:srcRect l="28433" t="48071" r="63204" b="40811"/>
          <a:stretch>
            <a:fillRect/>
          </a:stretch>
        </p:blipFill>
        <p:spPr>
          <a:xfrm>
            <a:off x="4878691" y="4012932"/>
            <a:ext cx="288032" cy="288032"/>
          </a:xfrm>
          <a:prstGeom prst="rect">
            <a:avLst/>
          </a:prstGeom>
        </p:spPr>
      </p:pic>
      <p:pic>
        <p:nvPicPr>
          <p:cNvPr id="52" name="Imagem 51" descr="00-14 ctrl 72h.jpg"/>
          <p:cNvPicPr>
            <a:picLocks noChangeAspect="1"/>
          </p:cNvPicPr>
          <p:nvPr/>
        </p:nvPicPr>
        <p:blipFill>
          <a:blip r:embed="rId25" cstate="print"/>
          <a:srcRect l="26761" t="51140" r="64875" b="37742"/>
          <a:stretch>
            <a:fillRect/>
          </a:stretch>
        </p:blipFill>
        <p:spPr>
          <a:xfrm>
            <a:off x="4133867" y="4012932"/>
            <a:ext cx="288032" cy="288032"/>
          </a:xfrm>
          <a:prstGeom prst="rect">
            <a:avLst/>
          </a:prstGeom>
        </p:spPr>
      </p:pic>
      <p:pic>
        <p:nvPicPr>
          <p:cNvPr id="53" name="Imagem 52" descr="3.1_0mM.jpg"/>
          <p:cNvPicPr>
            <a:picLocks noChangeAspect="1"/>
          </p:cNvPicPr>
          <p:nvPr/>
        </p:nvPicPr>
        <p:blipFill>
          <a:blip r:embed="rId26" cstate="print">
            <a:lum contrast="40000"/>
          </a:blip>
          <a:srcRect l="57795" t="78069" r="37559" b="15754"/>
          <a:stretch>
            <a:fillRect/>
          </a:stretch>
        </p:blipFill>
        <p:spPr>
          <a:xfrm>
            <a:off x="4133867" y="4372972"/>
            <a:ext cx="288032" cy="288032"/>
          </a:xfrm>
          <a:prstGeom prst="rect">
            <a:avLst/>
          </a:prstGeom>
        </p:spPr>
      </p:pic>
      <p:pic>
        <p:nvPicPr>
          <p:cNvPr id="54" name="Imagem 53" descr="3.1_60mM.jpg"/>
          <p:cNvPicPr>
            <a:picLocks noChangeAspect="1"/>
          </p:cNvPicPr>
          <p:nvPr/>
        </p:nvPicPr>
        <p:blipFill>
          <a:blip r:embed="rId27" cstate="print">
            <a:lum contrast="40000"/>
          </a:blip>
          <a:srcRect l="55380" t="79447" r="39974" b="14377"/>
          <a:stretch>
            <a:fillRect/>
          </a:stretch>
        </p:blipFill>
        <p:spPr>
          <a:xfrm>
            <a:off x="4504183" y="4372972"/>
            <a:ext cx="288032" cy="288032"/>
          </a:xfrm>
          <a:prstGeom prst="rect">
            <a:avLst/>
          </a:prstGeom>
        </p:spPr>
      </p:pic>
      <p:pic>
        <p:nvPicPr>
          <p:cNvPr id="55" name="Imagem 54" descr="3.1_70mM.jpg"/>
          <p:cNvPicPr>
            <a:picLocks noChangeAspect="1"/>
          </p:cNvPicPr>
          <p:nvPr/>
        </p:nvPicPr>
        <p:blipFill>
          <a:blip r:embed="rId28" cstate="print">
            <a:lum contrast="40000"/>
          </a:blip>
          <a:srcRect l="39045" t="11308" r="56309" b="82516"/>
          <a:stretch>
            <a:fillRect/>
          </a:stretch>
        </p:blipFill>
        <p:spPr>
          <a:xfrm rot="10800000">
            <a:off x="4878691" y="4372973"/>
            <a:ext cx="288032" cy="288031"/>
          </a:xfrm>
          <a:prstGeom prst="rect">
            <a:avLst/>
          </a:prstGeom>
        </p:spPr>
      </p:pic>
      <p:pic>
        <p:nvPicPr>
          <p:cNvPr id="56" name="Imagem 55" descr="3.1_80mM.jpg"/>
          <p:cNvPicPr>
            <a:picLocks noChangeAspect="1"/>
          </p:cNvPicPr>
          <p:nvPr/>
        </p:nvPicPr>
        <p:blipFill>
          <a:blip r:embed="rId29" cstate="print">
            <a:lum contrast="40000"/>
          </a:blip>
          <a:srcRect l="54450" t="77081" r="40904" b="16743"/>
          <a:stretch>
            <a:fillRect/>
          </a:stretch>
        </p:blipFill>
        <p:spPr>
          <a:xfrm>
            <a:off x="5249007" y="4372972"/>
            <a:ext cx="288032" cy="288032"/>
          </a:xfrm>
          <a:prstGeom prst="rect">
            <a:avLst/>
          </a:prstGeom>
        </p:spPr>
      </p:pic>
      <p:pic>
        <p:nvPicPr>
          <p:cNvPr id="57" name="Imagem 56" descr="2-4 60 72h.jpg"/>
          <p:cNvPicPr>
            <a:picLocks noChangeAspect="1"/>
          </p:cNvPicPr>
          <p:nvPr/>
        </p:nvPicPr>
        <p:blipFill>
          <a:blip r:embed="rId18" cstate="print"/>
          <a:srcRect l="26584" t="67788" r="65054" b="21095"/>
          <a:stretch>
            <a:fillRect/>
          </a:stretch>
        </p:blipFill>
        <p:spPr>
          <a:xfrm>
            <a:off x="4504183" y="4733012"/>
            <a:ext cx="288032" cy="288032"/>
          </a:xfrm>
          <a:prstGeom prst="rect">
            <a:avLst/>
          </a:prstGeom>
        </p:spPr>
      </p:pic>
      <p:pic>
        <p:nvPicPr>
          <p:cNvPr id="58" name="Imagem 57" descr="2-4 70 72h.jpg"/>
          <p:cNvPicPr>
            <a:picLocks noChangeAspect="1"/>
          </p:cNvPicPr>
          <p:nvPr/>
        </p:nvPicPr>
        <p:blipFill>
          <a:blip r:embed="rId19" cstate="print"/>
          <a:srcRect l="28118" t="72050" r="63520" b="16833"/>
          <a:stretch>
            <a:fillRect/>
          </a:stretch>
        </p:blipFill>
        <p:spPr>
          <a:xfrm>
            <a:off x="4878691" y="4733012"/>
            <a:ext cx="288032" cy="288032"/>
          </a:xfrm>
          <a:prstGeom prst="rect">
            <a:avLst/>
          </a:prstGeom>
        </p:spPr>
      </p:pic>
      <p:pic>
        <p:nvPicPr>
          <p:cNvPr id="59" name="Imagem 58" descr="2-4 80 72h.jpg"/>
          <p:cNvPicPr>
            <a:picLocks noChangeAspect="1"/>
          </p:cNvPicPr>
          <p:nvPr/>
        </p:nvPicPr>
        <p:blipFill>
          <a:blip r:embed="rId20" cstate="print"/>
          <a:srcRect l="26307" t="78536" r="65331" b="10347"/>
          <a:stretch>
            <a:fillRect/>
          </a:stretch>
        </p:blipFill>
        <p:spPr>
          <a:xfrm>
            <a:off x="5249007" y="4733012"/>
            <a:ext cx="288032" cy="288032"/>
          </a:xfrm>
          <a:prstGeom prst="rect">
            <a:avLst/>
          </a:prstGeom>
        </p:spPr>
      </p:pic>
      <p:pic>
        <p:nvPicPr>
          <p:cNvPr id="60" name="Imagem 59" descr="2-4 ctrl 72h.jpg"/>
          <p:cNvPicPr>
            <a:picLocks noChangeAspect="1"/>
          </p:cNvPicPr>
          <p:nvPr/>
        </p:nvPicPr>
        <p:blipFill>
          <a:blip r:embed="rId21" cstate="print"/>
          <a:srcRect l="25084" t="57811" r="66552" b="31072"/>
          <a:stretch>
            <a:fillRect/>
          </a:stretch>
        </p:blipFill>
        <p:spPr>
          <a:xfrm>
            <a:off x="4133867" y="4733012"/>
            <a:ext cx="288032" cy="288032"/>
          </a:xfrm>
          <a:prstGeom prst="rect">
            <a:avLst/>
          </a:prstGeom>
        </p:spPr>
      </p:pic>
      <p:sp>
        <p:nvSpPr>
          <p:cNvPr id="44" name="TextBox 1"/>
          <p:cNvSpPr txBox="1"/>
          <p:nvPr/>
        </p:nvSpPr>
        <p:spPr>
          <a:xfrm>
            <a:off x="179512" y="11663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Fig. S1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5816</TotalTime>
  <Words>57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Sílvia Henriques</dc:creator>
  <cp:lastModifiedBy>Sílvia FH</cp:lastModifiedBy>
  <cp:revision>158</cp:revision>
  <cp:lastPrinted>2016-11-09T11:06:02Z</cp:lastPrinted>
  <dcterms:created xsi:type="dcterms:W3CDTF">2012-09-29T19:25:36Z</dcterms:created>
  <dcterms:modified xsi:type="dcterms:W3CDTF">2016-12-20T14:58:07Z</dcterms:modified>
</cp:coreProperties>
</file>