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648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87DF-52A2-594A-8C27-53B856FEEB64}" type="datetimeFigureOut">
              <a:rPr kumimoji="1" lang="ja-JP" altLang="en-US" smtClean="0"/>
              <a:t>17/02/06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A987A-CE99-4348-803A-91C6C86EA0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779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87DF-52A2-594A-8C27-53B856FEEB64}" type="datetimeFigureOut">
              <a:rPr kumimoji="1" lang="ja-JP" altLang="en-US" smtClean="0"/>
              <a:t>17/02/06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A987A-CE99-4348-803A-91C6C86EA0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819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87DF-52A2-594A-8C27-53B856FEEB64}" type="datetimeFigureOut">
              <a:rPr kumimoji="1" lang="ja-JP" altLang="en-US" smtClean="0"/>
              <a:t>17/02/06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A987A-CE99-4348-803A-91C6C86EA0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943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87DF-52A2-594A-8C27-53B856FEEB64}" type="datetimeFigureOut">
              <a:rPr kumimoji="1" lang="ja-JP" altLang="en-US" smtClean="0"/>
              <a:t>17/02/06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A987A-CE99-4348-803A-91C6C86EA0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4199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87DF-52A2-594A-8C27-53B856FEEB64}" type="datetimeFigureOut">
              <a:rPr kumimoji="1" lang="ja-JP" altLang="en-US" smtClean="0"/>
              <a:t>17/02/06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A987A-CE99-4348-803A-91C6C86EA0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311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87DF-52A2-594A-8C27-53B856FEEB64}" type="datetimeFigureOut">
              <a:rPr kumimoji="1" lang="ja-JP" altLang="en-US" smtClean="0"/>
              <a:t>17/02/06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A987A-CE99-4348-803A-91C6C86EA0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400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87DF-52A2-594A-8C27-53B856FEEB64}" type="datetimeFigureOut">
              <a:rPr kumimoji="1" lang="ja-JP" altLang="en-US" smtClean="0"/>
              <a:t>17/02/06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A987A-CE99-4348-803A-91C6C86EA0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574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87DF-52A2-594A-8C27-53B856FEEB64}" type="datetimeFigureOut">
              <a:rPr kumimoji="1" lang="ja-JP" altLang="en-US" smtClean="0"/>
              <a:t>17/02/06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A987A-CE99-4348-803A-91C6C86EA0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522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87DF-52A2-594A-8C27-53B856FEEB64}" type="datetimeFigureOut">
              <a:rPr kumimoji="1" lang="ja-JP" altLang="en-US" smtClean="0"/>
              <a:t>17/02/06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A987A-CE99-4348-803A-91C6C86EA0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083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87DF-52A2-594A-8C27-53B856FEEB64}" type="datetimeFigureOut">
              <a:rPr kumimoji="1" lang="ja-JP" altLang="en-US" smtClean="0"/>
              <a:t>17/02/06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A987A-CE99-4348-803A-91C6C86EA0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142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87DF-52A2-594A-8C27-53B856FEEB64}" type="datetimeFigureOut">
              <a:rPr kumimoji="1" lang="ja-JP" altLang="en-US" smtClean="0"/>
              <a:t>17/02/06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A987A-CE99-4348-803A-91C6C86EA0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650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87DF-52A2-594A-8C27-53B856FEEB64}" type="datetimeFigureOut">
              <a:rPr kumimoji="1" lang="ja-JP" altLang="en-US" smtClean="0"/>
              <a:t>17/02/06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A987A-CE99-4348-803A-91C6C86EA0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9995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4" Type="http://schemas.openxmlformats.org/officeDocument/2006/relationships/image" Target="../media/image3.tif"/><Relationship Id="rId5" Type="http://schemas.openxmlformats.org/officeDocument/2006/relationships/image" Target="../media/image4.t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20160325_T-40s_4tif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93" y="790286"/>
            <a:ext cx="3072372" cy="2048248"/>
          </a:xfrm>
          <a:prstGeom prst="rect">
            <a:avLst/>
          </a:prstGeom>
        </p:spPr>
      </p:pic>
      <p:pic>
        <p:nvPicPr>
          <p:cNvPr id="5" name="図 4" descr="20160325_p65-1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93" y="3503228"/>
            <a:ext cx="3072372" cy="2048248"/>
          </a:xfrm>
          <a:prstGeom prst="rect">
            <a:avLst/>
          </a:prstGeom>
        </p:spPr>
      </p:pic>
      <p:pic>
        <p:nvPicPr>
          <p:cNvPr id="6" name="図 5" descr="20160325_Pp65-2m_4tif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883" y="3503228"/>
            <a:ext cx="3077882" cy="2051921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585883" y="3041563"/>
            <a:ext cx="1787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Arial"/>
                <a:cs typeface="Arial"/>
              </a:rPr>
              <a:t>p-p65</a:t>
            </a:r>
            <a:endParaRPr kumimoji="1" lang="ja-JP" altLang="en-US" sz="2400" dirty="0">
              <a:latin typeface="Arial"/>
              <a:cs typeface="Arial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9396" y="3041563"/>
            <a:ext cx="1787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Arial"/>
                <a:cs typeface="Arial"/>
              </a:rPr>
              <a:t>p65</a:t>
            </a:r>
            <a:endParaRPr kumimoji="1" lang="ja-JP" altLang="en-US" sz="2400" dirty="0">
              <a:latin typeface="Arial"/>
              <a:cs typeface="Arial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89394" y="328622"/>
            <a:ext cx="1787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 smtClean="0">
                <a:latin typeface="Arial"/>
                <a:cs typeface="Arial"/>
              </a:rPr>
              <a:t>α-tubulin</a:t>
            </a:r>
            <a:endParaRPr kumimoji="1" lang="ja-JP" altLang="en-US" sz="2400" dirty="0">
              <a:latin typeface="Arial"/>
              <a:cs typeface="Arial"/>
            </a:endParaRPr>
          </a:p>
        </p:txBody>
      </p:sp>
      <p:pic>
        <p:nvPicPr>
          <p:cNvPr id="10" name="図 9" descr="20160325_Ikba-5m_10tif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883" y="790286"/>
            <a:ext cx="3077882" cy="2051921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3585883" y="328621"/>
            <a:ext cx="1787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 smtClean="0">
                <a:latin typeface="Arial"/>
                <a:cs typeface="Arial"/>
              </a:rPr>
              <a:t>IκB</a:t>
            </a:r>
            <a:r>
              <a:rPr kumimoji="1" lang="en-US" altLang="ja-JP" sz="2400" dirty="0" smtClean="0">
                <a:latin typeface="Arial"/>
                <a:cs typeface="Arial"/>
              </a:rPr>
              <a:t>-α</a:t>
            </a:r>
            <a:endParaRPr kumimoji="1" lang="ja-JP" alt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8396746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</Words>
  <Application>Microsoft Macintosh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TWMU MCE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Koseki Hirokazu</dc:creator>
  <cp:lastModifiedBy>Koseki Hirokazu</cp:lastModifiedBy>
  <cp:revision>1</cp:revision>
  <dcterms:created xsi:type="dcterms:W3CDTF">2017-02-06T06:16:30Z</dcterms:created>
  <dcterms:modified xsi:type="dcterms:W3CDTF">2017-02-06T06:22:07Z</dcterms:modified>
</cp:coreProperties>
</file>