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88" userDrawn="1">
          <p15:clr>
            <a:srgbClr val="A4A3A4"/>
          </p15:clr>
        </p15:guide>
        <p15:guide id="2" pos="3552" userDrawn="1">
          <p15:clr>
            <a:srgbClr val="A4A3A4"/>
          </p15:clr>
        </p15:guide>
        <p15:guide id="3" pos="11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7D31"/>
    <a:srgbClr val="009900"/>
    <a:srgbClr val="5B9BD5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476" y="78"/>
      </p:cViewPr>
      <p:guideLst>
        <p:guide orient="horz" pos="4488"/>
        <p:guide pos="3552"/>
        <p:guide pos="11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29BB3-3732-42ED-9C28-223F46E27785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7948D-2703-4EE4-892C-DF71DF9CA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9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1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6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6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0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0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5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2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2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8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3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3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1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9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1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1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4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1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8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90661-6450-4208-85B3-68479410F434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990EA-DA14-46FA-B6E4-94B9A86A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7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3646" y="6765573"/>
            <a:ext cx="1066318" cy="209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0" dirty="0"/>
              <a:t>Supplemental Table  1</a:t>
            </a:r>
            <a:endParaRPr lang="en-US" sz="76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740" y="2401517"/>
            <a:ext cx="4574521" cy="402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11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3385</TotalTime>
  <Words>3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Eathiraj, Sudharshan</dc:creator>
  <cp:lastModifiedBy>Yu, Yi</cp:lastModifiedBy>
  <cp:revision>128</cp:revision>
  <dcterms:created xsi:type="dcterms:W3CDTF">2015-04-02T17:57:45Z</dcterms:created>
  <dcterms:modified xsi:type="dcterms:W3CDTF">2016-05-26T13:21:27Z</dcterms:modified>
</cp:coreProperties>
</file>