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60" r:id="rId2"/>
  </p:sldIdLst>
  <p:sldSz cx="6858000" cy="9144000" type="letter"/>
  <p:notesSz cx="6858000" cy="9144000"/>
  <p:defaultTextStyle>
    <a:defPPr>
      <a:defRPr lang="en-US"/>
    </a:defPPr>
    <a:lvl1pPr marL="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88" userDrawn="1">
          <p15:clr>
            <a:srgbClr val="A4A3A4"/>
          </p15:clr>
        </p15:guide>
        <p15:guide id="2" pos="3552" userDrawn="1">
          <p15:clr>
            <a:srgbClr val="A4A3A4"/>
          </p15:clr>
        </p15:guide>
        <p15:guide id="3" pos="11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7D31"/>
    <a:srgbClr val="009900"/>
    <a:srgbClr val="5B9BD5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10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476" y="78"/>
      </p:cViewPr>
      <p:guideLst>
        <p:guide orient="horz" pos="4488"/>
        <p:guide pos="3552"/>
        <p:guide pos="11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29BB3-3732-42ED-9C28-223F46E27785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7948D-2703-4EE4-892C-DF71DF9CA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9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1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6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6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0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0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5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27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2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8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241553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3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1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9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1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1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4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1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4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8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8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7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811" y="6702358"/>
            <a:ext cx="1074333" cy="2092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0" dirty="0"/>
              <a:t>Supplemental Figure 2</a:t>
            </a:r>
            <a:endParaRPr lang="en-US" sz="76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465" y="2798591"/>
            <a:ext cx="4171950" cy="14674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615" y="4270447"/>
            <a:ext cx="4229100" cy="49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44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3388</TotalTime>
  <Words>3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Eathiraj, Sudharshan</dc:creator>
  <cp:lastModifiedBy>Yu, Yi</cp:lastModifiedBy>
  <cp:revision>131</cp:revision>
  <dcterms:created xsi:type="dcterms:W3CDTF">2015-04-02T17:57:45Z</dcterms:created>
  <dcterms:modified xsi:type="dcterms:W3CDTF">2016-05-26T13:24:06Z</dcterms:modified>
</cp:coreProperties>
</file>