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61" r:id="rId2"/>
  </p:sldIdLst>
  <p:sldSz cx="6858000" cy="9144000" type="letter"/>
  <p:notesSz cx="6858000" cy="9144000"/>
  <p:defaultTextStyle>
    <a:defPPr>
      <a:defRPr lang="en-US"/>
    </a:defPPr>
    <a:lvl1pPr marL="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1pPr>
    <a:lvl2pPr marL="257175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2pPr>
    <a:lvl3pPr marL="51435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3pPr>
    <a:lvl4pPr marL="771525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4pPr>
    <a:lvl5pPr marL="102870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5pPr>
    <a:lvl6pPr marL="1285875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6pPr>
    <a:lvl7pPr marL="154305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7pPr>
    <a:lvl8pPr marL="1800225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8pPr>
    <a:lvl9pPr marL="205740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88" userDrawn="1">
          <p15:clr>
            <a:srgbClr val="A4A3A4"/>
          </p15:clr>
        </p15:guide>
        <p15:guide id="2" pos="3552" userDrawn="1">
          <p15:clr>
            <a:srgbClr val="A4A3A4"/>
          </p15:clr>
        </p15:guide>
        <p15:guide id="3" pos="11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7D31"/>
    <a:srgbClr val="009900"/>
    <a:srgbClr val="5B9BD5"/>
    <a:srgbClr val="C6C6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10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1476" y="78"/>
      </p:cViewPr>
      <p:guideLst>
        <p:guide orient="horz" pos="4488"/>
        <p:guide pos="3552"/>
        <p:guide pos="11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29BB3-3732-42ED-9C28-223F46E27785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67948D-2703-4EE4-892C-DF71DF9CA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949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8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990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411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6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6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408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70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5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8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627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627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8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241553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241553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16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495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011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316571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2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644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316571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2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041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8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8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8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8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37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602" y="2215150"/>
            <a:ext cx="2743200" cy="2250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68715" y="2213209"/>
            <a:ext cx="2982798" cy="2249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734" y="4432257"/>
            <a:ext cx="2743200" cy="2250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59321" y="4432257"/>
            <a:ext cx="2822566" cy="2249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80425" y="6793098"/>
            <a:ext cx="17624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dirty="0"/>
              <a:t>Supplemental Figure 3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8130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3388</TotalTime>
  <Words>3</Words>
  <Application>Microsoft Office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Eathiraj, Sudharshan</dc:creator>
  <cp:lastModifiedBy>Yu, Yi</cp:lastModifiedBy>
  <cp:revision>132</cp:revision>
  <dcterms:created xsi:type="dcterms:W3CDTF">2015-04-02T17:57:45Z</dcterms:created>
  <dcterms:modified xsi:type="dcterms:W3CDTF">2016-05-26T13:24:38Z</dcterms:modified>
</cp:coreProperties>
</file>