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60700" cy="2879725"/>
  <p:notesSz cx="6858000" cy="9144000"/>
  <p:defaultTextStyle>
    <a:defPPr>
      <a:defRPr lang="ko-KR"/>
    </a:defPPr>
    <a:lvl1pPr marL="0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69713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39425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09138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78851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48563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18276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187988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57701" algn="l" defTabSz="339425" rtl="0" eaLnBrk="1" latinLnBrk="1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208" d="100"/>
          <a:sy n="208" d="100"/>
        </p:scale>
        <p:origin x="-1392" y="-324"/>
      </p:cViewPr>
      <p:guideLst>
        <p:guide orient="horz" pos="908"/>
        <p:guide pos="9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29556" y="894582"/>
            <a:ext cx="2601595" cy="61727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59105" y="1631846"/>
            <a:ext cx="2142490" cy="73592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9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39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09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78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48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18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87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5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42858" y="48664"/>
            <a:ext cx="230615" cy="10312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012" y="48664"/>
            <a:ext cx="640834" cy="103123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41777" y="1850490"/>
            <a:ext cx="2601595" cy="571945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41777" y="1220550"/>
            <a:ext cx="2601595" cy="629940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6971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3942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0913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78851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4856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10182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8798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357701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015" y="281975"/>
            <a:ext cx="435725" cy="79792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7752" y="281975"/>
            <a:ext cx="435725" cy="79792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3035" y="115323"/>
            <a:ext cx="2754630" cy="47995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3037" y="644606"/>
            <a:ext cx="1352341" cy="26864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9713" indent="0">
              <a:buNone/>
              <a:defRPr sz="700" b="1"/>
            </a:lvl2pPr>
            <a:lvl3pPr marL="339425" indent="0">
              <a:buNone/>
              <a:defRPr sz="700" b="1"/>
            </a:lvl3pPr>
            <a:lvl4pPr marL="509138" indent="0">
              <a:buNone/>
              <a:defRPr sz="600" b="1"/>
            </a:lvl4pPr>
            <a:lvl5pPr marL="678851" indent="0">
              <a:buNone/>
              <a:defRPr sz="600" b="1"/>
            </a:lvl5pPr>
            <a:lvl6pPr marL="848563" indent="0">
              <a:buNone/>
              <a:defRPr sz="600" b="1"/>
            </a:lvl6pPr>
            <a:lvl7pPr marL="1018276" indent="0">
              <a:buNone/>
              <a:defRPr sz="600" b="1"/>
            </a:lvl7pPr>
            <a:lvl8pPr marL="1187988" indent="0">
              <a:buNone/>
              <a:defRPr sz="600" b="1"/>
            </a:lvl8pPr>
            <a:lvl9pPr marL="1357701" indent="0">
              <a:buNone/>
              <a:defRPr sz="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3037" y="913246"/>
            <a:ext cx="1352341" cy="1659175"/>
          </a:xfrm>
        </p:spPr>
        <p:txBody>
          <a:bodyPr/>
          <a:lstStyle>
            <a:lvl1pPr>
              <a:defRPr sz="900"/>
            </a:lvl1pPr>
            <a:lvl2pPr>
              <a:defRPr sz="7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554793" y="644606"/>
            <a:ext cx="1352872" cy="26864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9713" indent="0">
              <a:buNone/>
              <a:defRPr sz="700" b="1"/>
            </a:lvl2pPr>
            <a:lvl3pPr marL="339425" indent="0">
              <a:buNone/>
              <a:defRPr sz="700" b="1"/>
            </a:lvl3pPr>
            <a:lvl4pPr marL="509138" indent="0">
              <a:buNone/>
              <a:defRPr sz="600" b="1"/>
            </a:lvl4pPr>
            <a:lvl5pPr marL="678851" indent="0">
              <a:buNone/>
              <a:defRPr sz="600" b="1"/>
            </a:lvl5pPr>
            <a:lvl6pPr marL="848563" indent="0">
              <a:buNone/>
              <a:defRPr sz="600" b="1"/>
            </a:lvl6pPr>
            <a:lvl7pPr marL="1018276" indent="0">
              <a:buNone/>
              <a:defRPr sz="600" b="1"/>
            </a:lvl7pPr>
            <a:lvl8pPr marL="1187988" indent="0">
              <a:buNone/>
              <a:defRPr sz="600" b="1"/>
            </a:lvl8pPr>
            <a:lvl9pPr marL="1357701" indent="0">
              <a:buNone/>
              <a:defRPr sz="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554793" y="913246"/>
            <a:ext cx="1352872" cy="1659175"/>
          </a:xfrm>
        </p:spPr>
        <p:txBody>
          <a:bodyPr/>
          <a:lstStyle>
            <a:lvl1pPr>
              <a:defRPr sz="900"/>
            </a:lvl1pPr>
            <a:lvl2pPr>
              <a:defRPr sz="7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3038" y="114657"/>
            <a:ext cx="1006949" cy="48795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96649" y="114658"/>
            <a:ext cx="1711016" cy="2457766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3038" y="602609"/>
            <a:ext cx="1006949" cy="1969812"/>
          </a:xfrm>
        </p:spPr>
        <p:txBody>
          <a:bodyPr/>
          <a:lstStyle>
            <a:lvl1pPr marL="0" indent="0">
              <a:buNone/>
              <a:defRPr sz="500"/>
            </a:lvl1pPr>
            <a:lvl2pPr marL="169713" indent="0">
              <a:buNone/>
              <a:defRPr sz="400"/>
            </a:lvl2pPr>
            <a:lvl3pPr marL="339425" indent="0">
              <a:buNone/>
              <a:defRPr sz="400"/>
            </a:lvl3pPr>
            <a:lvl4pPr marL="509138" indent="0">
              <a:buNone/>
              <a:defRPr sz="300"/>
            </a:lvl4pPr>
            <a:lvl5pPr marL="678851" indent="0">
              <a:buNone/>
              <a:defRPr sz="300"/>
            </a:lvl5pPr>
            <a:lvl6pPr marL="848563" indent="0">
              <a:buNone/>
              <a:defRPr sz="300"/>
            </a:lvl6pPr>
            <a:lvl7pPr marL="1018276" indent="0">
              <a:buNone/>
              <a:defRPr sz="300"/>
            </a:lvl7pPr>
            <a:lvl8pPr marL="1187988" indent="0">
              <a:buNone/>
              <a:defRPr sz="300"/>
            </a:lvl8pPr>
            <a:lvl9pPr marL="1357701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9919" y="2015810"/>
            <a:ext cx="1836420" cy="237977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99919" y="257310"/>
            <a:ext cx="1836420" cy="1727835"/>
          </a:xfrm>
        </p:spPr>
        <p:txBody>
          <a:bodyPr/>
          <a:lstStyle>
            <a:lvl1pPr marL="0" indent="0">
              <a:buNone/>
              <a:defRPr sz="1200"/>
            </a:lvl1pPr>
            <a:lvl2pPr marL="169713" indent="0">
              <a:buNone/>
              <a:defRPr sz="1000"/>
            </a:lvl2pPr>
            <a:lvl3pPr marL="339425" indent="0">
              <a:buNone/>
              <a:defRPr sz="900"/>
            </a:lvl3pPr>
            <a:lvl4pPr marL="509138" indent="0">
              <a:buNone/>
              <a:defRPr sz="700"/>
            </a:lvl4pPr>
            <a:lvl5pPr marL="678851" indent="0">
              <a:buNone/>
              <a:defRPr sz="700"/>
            </a:lvl5pPr>
            <a:lvl6pPr marL="848563" indent="0">
              <a:buNone/>
              <a:defRPr sz="700"/>
            </a:lvl6pPr>
            <a:lvl7pPr marL="1018276" indent="0">
              <a:buNone/>
              <a:defRPr sz="700"/>
            </a:lvl7pPr>
            <a:lvl8pPr marL="1187988" indent="0">
              <a:buNone/>
              <a:defRPr sz="700"/>
            </a:lvl8pPr>
            <a:lvl9pPr marL="1357701" indent="0">
              <a:buNone/>
              <a:defRPr sz="7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99919" y="2253787"/>
            <a:ext cx="1836420" cy="337967"/>
          </a:xfrm>
        </p:spPr>
        <p:txBody>
          <a:bodyPr/>
          <a:lstStyle>
            <a:lvl1pPr marL="0" indent="0">
              <a:buNone/>
              <a:defRPr sz="500"/>
            </a:lvl1pPr>
            <a:lvl2pPr marL="169713" indent="0">
              <a:buNone/>
              <a:defRPr sz="400"/>
            </a:lvl2pPr>
            <a:lvl3pPr marL="339425" indent="0">
              <a:buNone/>
              <a:defRPr sz="400"/>
            </a:lvl3pPr>
            <a:lvl4pPr marL="509138" indent="0">
              <a:buNone/>
              <a:defRPr sz="300"/>
            </a:lvl4pPr>
            <a:lvl5pPr marL="678851" indent="0">
              <a:buNone/>
              <a:defRPr sz="300"/>
            </a:lvl5pPr>
            <a:lvl6pPr marL="848563" indent="0">
              <a:buNone/>
              <a:defRPr sz="300"/>
            </a:lvl6pPr>
            <a:lvl7pPr marL="1018276" indent="0">
              <a:buNone/>
              <a:defRPr sz="300"/>
            </a:lvl7pPr>
            <a:lvl8pPr marL="1187988" indent="0">
              <a:buNone/>
              <a:defRPr sz="300"/>
            </a:lvl8pPr>
            <a:lvl9pPr marL="1357701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53035" y="115323"/>
            <a:ext cx="2754630" cy="479954"/>
          </a:xfrm>
          <a:prstGeom prst="rect">
            <a:avLst/>
          </a:prstGeom>
        </p:spPr>
        <p:txBody>
          <a:bodyPr vert="horz" lIns="33943" tIns="16971" rIns="33943" bIns="1697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3035" y="671936"/>
            <a:ext cx="2754630" cy="1900485"/>
          </a:xfrm>
          <a:prstGeom prst="rect">
            <a:avLst/>
          </a:prstGeom>
        </p:spPr>
        <p:txBody>
          <a:bodyPr vert="horz" lIns="33943" tIns="16971" rIns="33943" bIns="1697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53038" y="2669079"/>
            <a:ext cx="714163" cy="153320"/>
          </a:xfrm>
          <a:prstGeom prst="rect">
            <a:avLst/>
          </a:prstGeom>
        </p:spPr>
        <p:txBody>
          <a:bodyPr vert="horz" lIns="33943" tIns="16971" rIns="33943" bIns="1697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76F0-FDC5-4975-A4D2-7185D729587F}" type="datetimeFigureOut">
              <a:rPr lang="ko-KR" altLang="en-US" smtClean="0"/>
              <a:pPr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45739" y="2669079"/>
            <a:ext cx="969222" cy="153320"/>
          </a:xfrm>
          <a:prstGeom prst="rect">
            <a:avLst/>
          </a:prstGeom>
        </p:spPr>
        <p:txBody>
          <a:bodyPr vert="horz" lIns="33943" tIns="16971" rIns="33943" bIns="1697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193506" y="2669079"/>
            <a:ext cx="714163" cy="153320"/>
          </a:xfrm>
          <a:prstGeom prst="rect">
            <a:avLst/>
          </a:prstGeom>
        </p:spPr>
        <p:txBody>
          <a:bodyPr vert="horz" lIns="33943" tIns="16971" rIns="33943" bIns="1697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0F7B1-DCA5-46B1-A7CD-AA94ABC831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9425" rtl="0" eaLnBrk="1" latinLnBrk="1" hangingPunct="1"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84" indent="-127284" algn="l" defTabSz="339425" rtl="0" eaLnBrk="1" latinLnBrk="1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5783" indent="-106070" algn="l" defTabSz="339425" rtl="0" eaLnBrk="1" latinLnBrk="1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24282" indent="-84856" algn="l" defTabSz="339425" rtl="0" eaLnBrk="1" latinLnBrk="1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93994" indent="-84856" algn="l" defTabSz="339425" rtl="0" eaLnBrk="1" latinLnBrk="1" hangingPunct="1">
        <a:spcBef>
          <a:spcPct val="20000"/>
        </a:spcBef>
        <a:buFont typeface="Arial" pitchFamily="34" charset="0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63707" indent="-84856" algn="l" defTabSz="339425" rtl="0" eaLnBrk="1" latinLnBrk="1" hangingPunct="1">
        <a:spcBef>
          <a:spcPct val="20000"/>
        </a:spcBef>
        <a:buFont typeface="Arial" pitchFamily="34" charset="0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33420" indent="-84856" algn="l" defTabSz="339425" rtl="0" eaLnBrk="1" latinLnBrk="1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03132" indent="-84856" algn="l" defTabSz="339425" rtl="0" eaLnBrk="1" latinLnBrk="1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72845" indent="-84856" algn="l" defTabSz="339425" rtl="0" eaLnBrk="1" latinLnBrk="1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42557" indent="-84856" algn="l" defTabSz="339425" rtl="0" eaLnBrk="1" latinLnBrk="1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9713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39425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09138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8851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48563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276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87988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57701" algn="l" defTabSz="339425" rtl="0" eaLnBrk="1" latinLnBrk="1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721" t="35870" r="28108" b="24207"/>
          <a:stretch/>
        </p:blipFill>
        <p:spPr bwMode="auto">
          <a:xfrm>
            <a:off x="168848" y="71710"/>
            <a:ext cx="2729654" cy="1584176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22438" y="1440334"/>
            <a:ext cx="6480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 OsSMF1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792351"/>
            <a:ext cx="3060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Figure S3. The query gene, </a:t>
            </a:r>
            <a:r>
              <a:rPr lang="en-US" altLang="ko-KR" sz="1000" i="1" dirty="0" smtClean="0">
                <a:latin typeface="Arial" pitchFamily="34" charset="0"/>
                <a:cs typeface="Arial" pitchFamily="34" charset="0"/>
              </a:rPr>
              <a:t>OsSMF1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is marked by an asterisk. Each circle indicates a gene, and the lines represent correlations between genes. Eighty-five genes were identified as OsSMF1-related genes, with a minimum correlation value of 0.55 and depth of 1. </a:t>
            </a:r>
            <a:endParaRPr lang="ko-KR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85058" y="71710"/>
            <a:ext cx="2713444" cy="1656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</Words>
  <Application>Microsoft Office PowerPoint</Application>
  <PresentationFormat>사용자 지정</PresentationFormat>
  <Paragraphs>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jskim</dc:creator>
  <cp:lastModifiedBy>jskim</cp:lastModifiedBy>
  <cp:revision>2</cp:revision>
  <dcterms:created xsi:type="dcterms:W3CDTF">2016-10-13T05:42:10Z</dcterms:created>
  <dcterms:modified xsi:type="dcterms:W3CDTF">2016-10-13T06:01:35Z</dcterms:modified>
</cp:coreProperties>
</file>