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6" r:id="rId4"/>
    <p:sldId id="263" r:id="rId5"/>
    <p:sldId id="257" r:id="rId6"/>
    <p:sldId id="258" r:id="rId7"/>
    <p:sldId id="259" r:id="rId8"/>
    <p:sldId id="260" r:id="rId9"/>
    <p:sldId id="261" r:id="rId10"/>
    <p:sldId id="268" r:id="rId11"/>
    <p:sldId id="26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140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768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151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7443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391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241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7792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253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450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7905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002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81334-C9C9-41B9-957D-AFCDC777DDDB}" type="datetimeFigureOut">
              <a:rPr lang="fr-CH" smtClean="0"/>
              <a:t>26.01.2017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920D8-CA02-4B2C-ADD1-4E7D19D92A7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28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3761396" y="254000"/>
            <a:ext cx="4798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CEPH </a:t>
            </a:r>
            <a:r>
              <a:rPr lang="fr-CH" sz="3200" b="1" dirty="0" err="1" smtClean="0"/>
              <a:t>Family</a:t>
            </a:r>
            <a:r>
              <a:rPr lang="fr-CH" sz="3200" b="1" dirty="0" smtClean="0"/>
              <a:t> 1463 pedigree</a:t>
            </a:r>
            <a:endParaRPr lang="fr-CH" sz="3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7" y="1190625"/>
            <a:ext cx="8910638" cy="484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24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1150" y="410225"/>
            <a:ext cx="15746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16023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530582" y="3219287"/>
            <a:ext cx="1114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NA12878</a:t>
            </a:r>
          </a:p>
          <a:p>
            <a:r>
              <a:rPr lang="fr-CH" dirty="0" smtClean="0"/>
              <a:t>G→A 63%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530582" y="4690840"/>
            <a:ext cx="1080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Daughter</a:t>
            </a:r>
            <a:endParaRPr lang="fr-CH" dirty="0"/>
          </a:p>
          <a:p>
            <a:r>
              <a:rPr lang="fr-CH" dirty="0" smtClean="0"/>
              <a:t>NA12879</a:t>
            </a:r>
          </a:p>
          <a:p>
            <a:r>
              <a:rPr lang="fr-CH" dirty="0" smtClean="0"/>
              <a:t>G→A 0%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2133238" y="6095327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098513" y="6095365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03936" y="6095243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69211" y="6095281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1630" y="1560181"/>
            <a:ext cx="15264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Grand Mother</a:t>
            </a:r>
            <a:endParaRPr lang="fr-CH" dirty="0"/>
          </a:p>
          <a:p>
            <a:r>
              <a:rPr lang="fr-CH" dirty="0" smtClean="0"/>
              <a:t>NA12892</a:t>
            </a:r>
          </a:p>
          <a:p>
            <a:r>
              <a:rPr lang="fr-CH" dirty="0" smtClean="0"/>
              <a:t>G→A 0%</a:t>
            </a:r>
            <a:endParaRPr lang="fr-CH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2262" t="32384" r="1905" b="5769"/>
          <a:stretch/>
        </p:blipFill>
        <p:spPr>
          <a:xfrm>
            <a:off x="2110298" y="1391102"/>
            <a:ext cx="4527550" cy="14668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2347" t="33339" r="2012" b="5042"/>
          <a:stretch/>
        </p:blipFill>
        <p:spPr>
          <a:xfrm>
            <a:off x="2138873" y="2920331"/>
            <a:ext cx="4527550" cy="1473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l="2481" t="33005" r="2545" b="6890"/>
          <a:stretch/>
        </p:blipFill>
        <p:spPr>
          <a:xfrm>
            <a:off x="2088073" y="4443100"/>
            <a:ext cx="4559300" cy="145415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2379" t="33252" r="1384" b="5948"/>
          <a:stretch/>
        </p:blipFill>
        <p:spPr>
          <a:xfrm>
            <a:off x="6843712" y="1403875"/>
            <a:ext cx="4546600" cy="1447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/>
          <a:srcRect l="2657" t="33038" r="2237" b="6832"/>
          <a:stretch/>
        </p:blipFill>
        <p:spPr>
          <a:xfrm>
            <a:off x="6842125" y="2920244"/>
            <a:ext cx="4565651" cy="14605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l="2502" t="32819" r="1898" b="7491"/>
          <a:stretch/>
        </p:blipFill>
        <p:spPr>
          <a:xfrm>
            <a:off x="6831013" y="4385791"/>
            <a:ext cx="455295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34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389" y="3703189"/>
            <a:ext cx="3348411" cy="30881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92" y="369545"/>
            <a:ext cx="8814286" cy="304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51461"/>
          <a:stretch/>
        </p:blipFill>
        <p:spPr>
          <a:xfrm>
            <a:off x="444792" y="3565497"/>
            <a:ext cx="2898483" cy="30285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81417" y="4062714"/>
            <a:ext cx="39989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PCR products used for Sanger</a:t>
            </a:r>
          </a:p>
          <a:p>
            <a:pPr lvl="1"/>
            <a:r>
              <a:rPr lang="en-US" dirty="0" smtClean="0"/>
              <a:t>A: Region 652 – 934 (283 </a:t>
            </a:r>
            <a:r>
              <a:rPr lang="en-US" dirty="0" err="1" smtClean="0"/>
              <a:t>bp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B: Region 2’865 – 3’466 (602 </a:t>
            </a:r>
            <a:r>
              <a:rPr lang="en-US" dirty="0" err="1" smtClean="0"/>
              <a:t>bp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C: Region 6’129 – 6’466 (338 </a:t>
            </a:r>
            <a:r>
              <a:rPr lang="en-US" dirty="0" err="1" smtClean="0"/>
              <a:t>bp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D: Region 12’359 – 12’989 (631 bp)</a:t>
            </a:r>
          </a:p>
          <a:p>
            <a:pPr lvl="1"/>
            <a:r>
              <a:rPr lang="en-US" dirty="0" smtClean="0"/>
              <a:t>E: Region 15’873 – 16’295 (423 bp)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95325" y="771525"/>
            <a:ext cx="273518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5325" y="402193"/>
            <a:ext cx="273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90560" y="682109"/>
            <a:ext cx="273518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90560" y="312777"/>
            <a:ext cx="273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416221" y="771525"/>
            <a:ext cx="273518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16221" y="402193"/>
            <a:ext cx="273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23875" y="3966400"/>
            <a:ext cx="273518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3875" y="3597068"/>
            <a:ext cx="273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629025" y="4033075"/>
            <a:ext cx="273518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29025" y="3663743"/>
            <a:ext cx="273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1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813375"/>
            <a:ext cx="10306050" cy="5866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48696" y="228600"/>
            <a:ext cx="3550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Heteroplasmy </a:t>
            </a:r>
            <a:r>
              <a:rPr lang="fr-CH" sz="3200" b="1" dirty="0" err="1" smtClean="0"/>
              <a:t>level</a:t>
            </a:r>
            <a:r>
              <a:rPr lang="fr-CH" sz="3200" b="1" dirty="0" smtClean="0"/>
              <a:t> </a:t>
            </a:r>
            <a:endParaRPr lang="fr-CH" sz="3200" b="1" dirty="0"/>
          </a:p>
        </p:txBody>
      </p:sp>
    </p:spTree>
    <p:extLst>
      <p:ext uri="{BB962C8B-B14F-4D97-AF65-F5344CB8AC3E}">
        <p14:creationId xmlns:p14="http://schemas.microsoft.com/office/powerpoint/2010/main" val="123777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175" y="1233487"/>
            <a:ext cx="4572000" cy="1457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12" y="1233487"/>
            <a:ext cx="4600575" cy="1533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175" y="2852737"/>
            <a:ext cx="4610100" cy="1571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12" y="2895599"/>
            <a:ext cx="4591050" cy="1485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1150" y="410225"/>
            <a:ext cx="13406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846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581647" y="1677083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NA12878</a:t>
            </a:r>
          </a:p>
          <a:p>
            <a:r>
              <a:rPr lang="fr-CH" dirty="0" smtClean="0"/>
              <a:t>A→G 0%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581646" y="3229658"/>
            <a:ext cx="1124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Son</a:t>
            </a:r>
            <a:endParaRPr lang="fr-CH" dirty="0"/>
          </a:p>
          <a:p>
            <a:r>
              <a:rPr lang="fr-CH" dirty="0" smtClean="0"/>
              <a:t>NA12893</a:t>
            </a:r>
          </a:p>
          <a:p>
            <a:r>
              <a:rPr lang="fr-CH" dirty="0" smtClean="0"/>
              <a:t>A→G 96%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1781175" y="4563221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746450" y="4563259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51873" y="4563137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517148" y="4563175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974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096" y="2804917"/>
            <a:ext cx="4600575" cy="152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367" y="1216646"/>
            <a:ext cx="462915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065" y="2804917"/>
            <a:ext cx="4562475" cy="1543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3624" y="1216646"/>
            <a:ext cx="4600575" cy="1533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1150" y="410225"/>
            <a:ext cx="14576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2989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380535" y="1839128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NA12890</a:t>
            </a:r>
          </a:p>
          <a:p>
            <a:r>
              <a:rPr lang="fr-CH" dirty="0" smtClean="0"/>
              <a:t>G→A 0%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380534" y="3391703"/>
            <a:ext cx="1124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Son</a:t>
            </a:r>
            <a:endParaRPr lang="fr-CH" dirty="0"/>
          </a:p>
          <a:p>
            <a:r>
              <a:rPr lang="fr-CH" dirty="0" smtClean="0"/>
              <a:t>NA12877</a:t>
            </a:r>
          </a:p>
          <a:p>
            <a:r>
              <a:rPr lang="fr-CH" dirty="0" smtClean="0"/>
              <a:t>G→A 68%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1683092" y="4657930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48367" y="4657968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53790" y="4657846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419065" y="4657884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83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617" y="3009477"/>
            <a:ext cx="4600575" cy="1533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092" y="1495002"/>
            <a:ext cx="4610100" cy="1514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662" y="3009477"/>
            <a:ext cx="4600575" cy="14954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662" y="1514052"/>
            <a:ext cx="4543425" cy="14954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81150" y="410225"/>
            <a:ext cx="14576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3144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380535" y="1839128"/>
            <a:ext cx="1241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NA12890</a:t>
            </a:r>
          </a:p>
          <a:p>
            <a:r>
              <a:rPr lang="fr-CH" dirty="0" smtClean="0"/>
              <a:t>A→G 100%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380534" y="3391703"/>
            <a:ext cx="1124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Son</a:t>
            </a:r>
            <a:endParaRPr lang="fr-CH" dirty="0"/>
          </a:p>
          <a:p>
            <a:r>
              <a:rPr lang="fr-CH" dirty="0" smtClean="0"/>
              <a:t>NA12877</a:t>
            </a:r>
          </a:p>
          <a:p>
            <a:r>
              <a:rPr lang="fr-CH" dirty="0" smtClean="0"/>
              <a:t>A→G 78%</a:t>
            </a:r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1683092" y="4657930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648367" y="4657968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53790" y="4657846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419065" y="4657884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35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1150" y="410225"/>
            <a:ext cx="14576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3283</a:t>
            </a:r>
            <a:endParaRPr lang="fr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082" y="3221199"/>
            <a:ext cx="4495800" cy="1457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082" y="1706724"/>
            <a:ext cx="4533900" cy="1514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204" y="3221199"/>
            <a:ext cx="4533900" cy="1495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204" y="1735299"/>
            <a:ext cx="4514850" cy="1485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83092" y="4738955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648367" y="4738993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53790" y="4738871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19065" y="4738909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0534" y="1920150"/>
            <a:ext cx="1124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NA12890</a:t>
            </a:r>
          </a:p>
          <a:p>
            <a:r>
              <a:rPr lang="fr-CH" dirty="0" smtClean="0"/>
              <a:t>G→A 12%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380534" y="3391703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Son</a:t>
            </a:r>
            <a:endParaRPr lang="fr-CH" dirty="0"/>
          </a:p>
          <a:p>
            <a:r>
              <a:rPr lang="fr-CH" dirty="0" smtClean="0"/>
              <a:t>NA12877</a:t>
            </a:r>
          </a:p>
          <a:p>
            <a:r>
              <a:rPr lang="fr-CH" dirty="0" smtClean="0"/>
              <a:t>G→A 0%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4681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301" y="3662423"/>
            <a:ext cx="4581525" cy="152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588" y="2176523"/>
            <a:ext cx="4552950" cy="1485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860" y="3681473"/>
            <a:ext cx="4591050" cy="1504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860" y="2176523"/>
            <a:ext cx="4572000" cy="1485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1150" y="410225"/>
            <a:ext cx="14576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6266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359132" y="2371562"/>
            <a:ext cx="1124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NA12892</a:t>
            </a:r>
          </a:p>
          <a:p>
            <a:r>
              <a:rPr lang="fr-CH" dirty="0" smtClean="0"/>
              <a:t>A→G 78%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359132" y="3843115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Daughter</a:t>
            </a:r>
            <a:endParaRPr lang="fr-CH" dirty="0"/>
          </a:p>
          <a:p>
            <a:r>
              <a:rPr lang="fr-CH" dirty="0" smtClean="0"/>
              <a:t>NA12878</a:t>
            </a:r>
          </a:p>
          <a:p>
            <a:r>
              <a:rPr lang="fr-CH" dirty="0" smtClean="0"/>
              <a:t>A→G 0%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1504588" y="5247602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69863" y="5247640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75286" y="5247518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240561" y="5247556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332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236" y="3434830"/>
            <a:ext cx="4505325" cy="1504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1150" y="410225"/>
            <a:ext cx="15746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12468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359132" y="2371562"/>
            <a:ext cx="1051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NA12890</a:t>
            </a:r>
          </a:p>
          <a:p>
            <a:r>
              <a:rPr lang="fr-CH" dirty="0" smtClean="0"/>
              <a:t>T→C 0%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359132" y="3843115"/>
            <a:ext cx="11031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Son</a:t>
            </a:r>
            <a:endParaRPr lang="fr-CH" dirty="0"/>
          </a:p>
          <a:p>
            <a:r>
              <a:rPr lang="fr-CH" dirty="0" smtClean="0"/>
              <a:t>NA12877</a:t>
            </a:r>
          </a:p>
          <a:p>
            <a:r>
              <a:rPr lang="fr-CH" dirty="0" smtClean="0"/>
              <a:t>T→C 68%</a:t>
            </a:r>
            <a:endParaRPr lang="fr-CH" dirty="0"/>
          </a:p>
        </p:txBody>
      </p:sp>
      <p:sp>
        <p:nvSpPr>
          <p:cNvPr id="6" name="TextBox 5"/>
          <p:cNvSpPr txBox="1"/>
          <p:nvPr/>
        </p:nvSpPr>
        <p:spPr>
          <a:xfrm>
            <a:off x="1504588" y="5247602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69863" y="5247640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75286" y="5247518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240561" y="5247556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186" y="1948827"/>
            <a:ext cx="4524375" cy="1485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861" y="3449117"/>
            <a:ext cx="4552950" cy="14763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5286" y="1948827"/>
            <a:ext cx="458152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864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1150" y="410225"/>
            <a:ext cx="15746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Position 12866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359132" y="2371562"/>
            <a:ext cx="10919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Mother</a:t>
            </a:r>
            <a:endParaRPr lang="fr-CH" dirty="0"/>
          </a:p>
          <a:p>
            <a:r>
              <a:rPr lang="fr-CH" dirty="0" smtClean="0"/>
              <a:t>NA12878</a:t>
            </a:r>
          </a:p>
          <a:p>
            <a:r>
              <a:rPr lang="fr-CH" dirty="0" smtClean="0"/>
              <a:t>T→C 16%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359132" y="3843115"/>
            <a:ext cx="1080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Son</a:t>
            </a:r>
            <a:endParaRPr lang="fr-CH" dirty="0"/>
          </a:p>
          <a:p>
            <a:r>
              <a:rPr lang="fr-CH" dirty="0" smtClean="0"/>
              <a:t>NA12884</a:t>
            </a:r>
          </a:p>
          <a:p>
            <a:r>
              <a:rPr lang="fr-CH" dirty="0" smtClean="0"/>
              <a:t>T→C 0%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1504588" y="5247602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Fw</a:t>
            </a:r>
            <a:endParaRPr lang="fr-CH" sz="1400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469863" y="5247640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75286" y="5247518"/>
            <a:ext cx="46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i="1" dirty="0" smtClean="0"/>
              <a:t>Sanger </a:t>
            </a:r>
            <a:r>
              <a:rPr lang="fr-CH" sz="1400" i="1" dirty="0" err="1" smtClean="0"/>
              <a:t>Sequencing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Re</a:t>
            </a:r>
            <a:endParaRPr lang="fr-CH" sz="1400" i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240561" y="5247556"/>
            <a:ext cx="45660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588" y="3547542"/>
            <a:ext cx="4552950" cy="15144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738" y="2090277"/>
            <a:ext cx="4495800" cy="1485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561" y="3576177"/>
            <a:ext cx="4514850" cy="1485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561" y="2023542"/>
            <a:ext cx="45339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95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250</Words>
  <Application>Microsoft Office PowerPoint</Application>
  <PresentationFormat>Widescreen</PresentationFormat>
  <Paragraphs>88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Nestle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Marquis,Julien,LAUSANNE,Functional Genomics</dc:creator>
  <cp:lastModifiedBy>Marquis,Julien,LAUSANNE,Functional Genomics</cp:lastModifiedBy>
  <cp:revision>21</cp:revision>
  <dcterms:created xsi:type="dcterms:W3CDTF">2016-05-31T15:36:07Z</dcterms:created>
  <dcterms:modified xsi:type="dcterms:W3CDTF">2017-01-26T07:42:17Z</dcterms:modified>
</cp:coreProperties>
</file>