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A828-9FDF-4E94-AEDE-408DF873C39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4602E-3B3D-4697-B95F-B1542C0F7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894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A828-9FDF-4E94-AEDE-408DF873C39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4602E-3B3D-4697-B95F-B1542C0F7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000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A828-9FDF-4E94-AEDE-408DF873C39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4602E-3B3D-4697-B95F-B1542C0F7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746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A828-9FDF-4E94-AEDE-408DF873C39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4602E-3B3D-4697-B95F-B1542C0F7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A828-9FDF-4E94-AEDE-408DF873C39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4602E-3B3D-4697-B95F-B1542C0F7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823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A828-9FDF-4E94-AEDE-408DF873C39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4602E-3B3D-4697-B95F-B1542C0F7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922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A828-9FDF-4E94-AEDE-408DF873C39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4602E-3B3D-4697-B95F-B1542C0F7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962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A828-9FDF-4E94-AEDE-408DF873C39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4602E-3B3D-4697-B95F-B1542C0F7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227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A828-9FDF-4E94-AEDE-408DF873C39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4602E-3B3D-4697-B95F-B1542C0F7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862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A828-9FDF-4E94-AEDE-408DF873C39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4602E-3B3D-4697-B95F-B1542C0F7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003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7A828-9FDF-4E94-AEDE-408DF873C39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4602E-3B3D-4697-B95F-B1542C0F7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061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7A828-9FDF-4E94-AEDE-408DF873C398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4602E-3B3D-4697-B95F-B1542C0F7A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904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52548"/>
            <a:ext cx="10058400" cy="56578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75954" y="6069447"/>
            <a:ext cx="9710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Figure, Supplemental Digital Content 1:  Overview of cohort construction.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870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 Zimmerman</dc:creator>
  <cp:lastModifiedBy>Michele Zimmerman</cp:lastModifiedBy>
  <cp:revision>1</cp:revision>
  <dcterms:created xsi:type="dcterms:W3CDTF">2017-02-01T14:36:12Z</dcterms:created>
  <dcterms:modified xsi:type="dcterms:W3CDTF">2017-02-01T14:36:22Z</dcterms:modified>
</cp:coreProperties>
</file>