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00" d="100"/>
          <a:sy n="300" d="100"/>
        </p:scale>
        <p:origin x="-24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4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17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5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0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8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59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11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5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370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6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0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6A674-4092-984A-8243-2C20CA7F6698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D618F-1F41-9041-ABDA-46B3F40DE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7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85514" y="234046"/>
            <a:ext cx="4523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Times New Roman"/>
                <a:cs typeface="Times New Roman"/>
              </a:rPr>
              <a:t>(PA/3A)</a:t>
            </a:r>
            <a:endParaRPr lang="en-US" sz="500" dirty="0">
              <a:latin typeface="Times New Roman"/>
              <a:cs typeface="Times New Roman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713403"/>
              </p:ext>
            </p:extLst>
          </p:nvPr>
        </p:nvGraphicFramePr>
        <p:xfrm>
          <a:off x="280922" y="280153"/>
          <a:ext cx="755757" cy="339980"/>
        </p:xfrm>
        <a:graphic>
          <a:graphicData uri="http://schemas.openxmlformats.org/drawingml/2006/table">
            <a:tbl>
              <a:tblPr/>
              <a:tblGrid>
                <a:gridCol w="251919"/>
                <a:gridCol w="251919"/>
                <a:gridCol w="251919"/>
              </a:tblGrid>
              <a:tr h="84995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0000"/>
                    </a:solidFill>
                  </a:tcPr>
                </a:tc>
              </a:tr>
              <a:tr h="84995"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E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10000"/>
                    </a:solidFill>
                  </a:tcPr>
                </a:tc>
              </a:tr>
              <a:tr h="84995">
                <a:tc>
                  <a:txBody>
                    <a:bodyPr/>
                    <a:lstStyle/>
                    <a:p>
                      <a:endParaRPr lang="en-US" sz="20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A0000"/>
                    </a:solidFill>
                  </a:tcPr>
                </a:tc>
              </a:tr>
              <a:tr h="84995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A000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85514" y="317597"/>
            <a:ext cx="4523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Times New Roman"/>
                <a:cs typeface="Times New Roman"/>
              </a:rPr>
              <a:t>(PG/3G)</a:t>
            </a:r>
            <a:endParaRPr lang="en-US" sz="500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85514" y="405381"/>
            <a:ext cx="4523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Times New Roman"/>
                <a:cs typeface="Times New Roman"/>
              </a:rPr>
              <a:t>(PA/PG)</a:t>
            </a:r>
            <a:endParaRPr lang="en-US" sz="500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85514" y="488931"/>
            <a:ext cx="4523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Times New Roman"/>
                <a:cs typeface="Times New Roman"/>
              </a:rPr>
              <a:t>(3A/3G)</a:t>
            </a:r>
            <a:endParaRPr lang="en-US" sz="500" dirty="0">
              <a:latin typeface="Times New Roman"/>
              <a:cs typeface="Times New Roman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6361" y="658208"/>
            <a:ext cx="583753" cy="178695"/>
            <a:chOff x="7801609" y="5836565"/>
            <a:chExt cx="1298099" cy="397365"/>
          </a:xfrm>
        </p:grpSpPr>
        <p:sp>
          <p:nvSpPr>
            <p:cNvPr id="13" name="Rectangle 12"/>
            <p:cNvSpPr/>
            <p:nvPr/>
          </p:nvSpPr>
          <p:spPr>
            <a:xfrm>
              <a:off x="8060175" y="6001476"/>
              <a:ext cx="918422" cy="87744"/>
            </a:xfrm>
            <a:prstGeom prst="rect">
              <a:avLst/>
            </a:prstGeom>
            <a:gradFill flip="none" rotWithShape="1">
              <a:gsLst>
                <a:gs pos="0">
                  <a:srgbClr val="008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  <a:gs pos="99000">
                  <a:srgbClr val="FF0000"/>
                </a:gs>
                <a:gs pos="49000">
                  <a:schemeClr val="tx1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01609" y="5857510"/>
              <a:ext cx="171568" cy="376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 smtClean="0">
                  <a:latin typeface="Times New Roman"/>
                  <a:cs typeface="Times New Roman"/>
                </a:rPr>
                <a:t>-6</a:t>
              </a:r>
              <a:endParaRPr lang="en-US" sz="500" dirty="0">
                <a:latin typeface="Times New Roman"/>
                <a:cs typeface="Times New Roman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928140" y="5836565"/>
              <a:ext cx="171568" cy="376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>
                  <a:latin typeface="Times New Roman"/>
                  <a:cs typeface="Times New Roman"/>
                </a:rPr>
                <a:t>6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60748" y="743295"/>
            <a:ext cx="75400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Times New Roman"/>
                <a:cs typeface="Times New Roman"/>
              </a:rPr>
              <a:t>Log</a:t>
            </a:r>
            <a:r>
              <a:rPr lang="en-US" sz="500" baseline="-25000" dirty="0" smtClean="0">
                <a:latin typeface="Times New Roman"/>
                <a:cs typeface="Times New Roman"/>
              </a:rPr>
              <a:t>2</a:t>
            </a:r>
            <a:r>
              <a:rPr lang="en-US" sz="500" dirty="0" smtClean="0">
                <a:latin typeface="Times New Roman"/>
                <a:cs typeface="Times New Roman"/>
              </a:rPr>
              <a:t>(Fold Change)</a:t>
            </a:r>
            <a:endParaRPr lang="en-US" sz="500" dirty="0">
              <a:latin typeface="Times New Roman"/>
              <a:cs typeface="Times New Roman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02963" y="111284"/>
            <a:ext cx="412965" cy="2339"/>
          </a:xfrm>
          <a:prstGeom prst="line">
            <a:avLst/>
          </a:prstGeom>
          <a:ln w="190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ight Arrow 18"/>
          <p:cNvSpPr/>
          <p:nvPr/>
        </p:nvSpPr>
        <p:spPr>
          <a:xfrm rot="10800000">
            <a:off x="456622" y="34515"/>
            <a:ext cx="320045" cy="158215"/>
          </a:xfrm>
          <a:prstGeom prst="rightArrow">
            <a:avLst/>
          </a:prstGeom>
          <a:solidFill>
            <a:srgbClr val="FF66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8" name="TextBox 17"/>
          <p:cNvSpPr txBox="1"/>
          <p:nvPr/>
        </p:nvSpPr>
        <p:spPr>
          <a:xfrm>
            <a:off x="437663" y="17583"/>
            <a:ext cx="37544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i="1" dirty="0" err="1" smtClean="0">
                <a:latin typeface="Times New Roman"/>
                <a:cs typeface="Times New Roman"/>
              </a:rPr>
              <a:t>pra</a:t>
            </a:r>
            <a:endParaRPr lang="en-US" sz="500" i="1" dirty="0"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651" y="153766"/>
            <a:ext cx="22615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>
                <a:latin typeface="Times New Roman"/>
                <a:cs typeface="Times New Roman"/>
              </a:rPr>
              <a:t>R</a:t>
            </a:r>
            <a:endParaRPr lang="en-US" sz="500" dirty="0"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7811" y="155133"/>
            <a:ext cx="22615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Times New Roman"/>
                <a:cs typeface="Times New Roman"/>
              </a:rPr>
              <a:t>F</a:t>
            </a:r>
            <a:endParaRPr lang="en-US" sz="500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7060" y="153640"/>
            <a:ext cx="22615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" dirty="0" smtClean="0">
                <a:latin typeface="Times New Roman"/>
                <a:cs typeface="Times New Roman"/>
              </a:rPr>
              <a:t>P</a:t>
            </a:r>
            <a:endParaRPr lang="en-US" sz="5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21333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33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Grady, Sarah L.</dc:creator>
  <cp:lastModifiedBy>Grady, Sarah L.</cp:lastModifiedBy>
  <cp:revision>3</cp:revision>
  <dcterms:created xsi:type="dcterms:W3CDTF">2017-03-17T00:11:40Z</dcterms:created>
  <dcterms:modified xsi:type="dcterms:W3CDTF">2017-03-17T19:31:41Z</dcterms:modified>
</cp:coreProperties>
</file>