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592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" userDrawn="1">
          <p15:clr>
            <a:srgbClr val="A4A3A4"/>
          </p15:clr>
        </p15:guide>
        <p15:guide id="2" pos="32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264" y="114"/>
      </p:cViewPr>
      <p:guideLst>
        <p:guide orient="horz" pos="768"/>
        <p:guide pos="32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06668-9299-4126-A0BE-E9B1D145BB51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F505E7-631E-4AEE-8130-EDFBAFC5D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424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BA2E4-B80E-48A2-BAD5-8F36957696A4}" type="datetime1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8D30-E7B8-4A9E-BAD0-68F332A4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013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8C67B-227D-40D0-81A8-25CD88102DD9}" type="datetime1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8D30-E7B8-4A9E-BAD0-68F332A4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18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BC35-1BDB-4444-A540-EE59827C47ED}" type="datetime1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8D30-E7B8-4A9E-BAD0-68F332A4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255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7F6A7-8D3F-4BA4-B05E-EAAF7885E1AE}" type="datetime1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8D30-E7B8-4A9E-BAD0-68F332A4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BE11C-C8EC-43E7-AAFB-B98D7F605EE3}" type="datetime1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8D30-E7B8-4A9E-BAD0-68F332A4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710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C6BF2-EA90-4181-9135-7DF15803510D}" type="datetime1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8D30-E7B8-4A9E-BAD0-68F332A4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501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38BA7-78CD-4C1C-98FB-37644707C0D8}" type="datetime1">
              <a:rPr lang="en-US" smtClean="0"/>
              <a:t>1/13/2017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8D30-E7B8-4A9E-BAD0-68F332A4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29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CDFF-001A-4F10-ACF3-36E8CB39BFF1}" type="datetime1">
              <a:rPr lang="en-US" smtClean="0"/>
              <a:t>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8D30-E7B8-4A9E-BAD0-68F332A4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155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0B62E-7AE5-4490-80F7-F0E44D38BD8E}" type="datetime1">
              <a:rPr lang="en-US" smtClean="0"/>
              <a:t>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8D30-E7B8-4A9E-BAD0-68F332A4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373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A342-05DE-4A06-841C-9BCDE46DCF6A}" type="datetime1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8D30-E7B8-4A9E-BAD0-68F332A4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971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C5C5-49C3-4B55-AB85-A4E4DED9AC41}" type="datetime1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8D30-E7B8-4A9E-BAD0-68F332A4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138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8E46C-40B9-44E3-BC4F-F8ABF05A16E3}" type="datetime1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8D30-E7B8-4A9E-BAD0-68F332A4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06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013" y="128702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2237" y="5676541"/>
            <a:ext cx="934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 port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198145" y="5325797"/>
            <a:ext cx="0" cy="3189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4435" y="3795201"/>
            <a:ext cx="9000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Buffer port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395664" y="3933701"/>
            <a:ext cx="172429" cy="302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70452" y="5931998"/>
            <a:ext cx="1594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strip (S1 strip)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06907" y="3222631"/>
            <a:ext cx="157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Lateral strip (S2 Strip)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30779" y="2945632"/>
            <a:ext cx="1942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Colloidal gold protein A pad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 rot="16200000">
            <a:off x="605494" y="1692768"/>
            <a:ext cx="5257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/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H13 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HA1 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A/shorebird/DE/68/2004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B/B+B/W HA1 (B/Brisbane/60/2008 and B/Wisconsin/1/2010)</a:t>
            </a:r>
          </a:p>
          <a:p>
            <a:pPr lvl="3"/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pH1/ 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H3 HA1 (A/CA/07/2009+A/Per/16/2009)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H2 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HA1 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A/Japan/305/57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H5 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HA1 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A/Indonesia/05/2005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H7-N 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HA1 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A/Shanghai/2/2013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H9 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HA1 A/Hong 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Kong/33982/2009</a:t>
            </a:r>
          </a:p>
          <a:p>
            <a:pPr lvl="3"/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 control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5" y="3589117"/>
            <a:ext cx="2889250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094" y="3572212"/>
            <a:ext cx="2902002" cy="1571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Straight Connector 17"/>
          <p:cNvCxnSpPr/>
          <p:nvPr/>
        </p:nvCxnSpPr>
        <p:spPr>
          <a:xfrm>
            <a:off x="5248784" y="3565283"/>
            <a:ext cx="381370" cy="39954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6247775" y="3267128"/>
            <a:ext cx="402402" cy="4979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975570" y="4918682"/>
            <a:ext cx="0" cy="89635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142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13423</TotalTime>
  <Words>55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Zhunan (CDC/OID/NCIRD)</dc:creator>
  <cp:lastModifiedBy>Li, Zhunan (CDC/OID/NCIRD)</cp:lastModifiedBy>
  <cp:revision>407</cp:revision>
  <cp:lastPrinted>2016-10-07T16:05:45Z</cp:lastPrinted>
  <dcterms:created xsi:type="dcterms:W3CDTF">2016-02-17T15:21:30Z</dcterms:created>
  <dcterms:modified xsi:type="dcterms:W3CDTF">2017-01-13T18:08:55Z</dcterms:modified>
</cp:coreProperties>
</file>