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-90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05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96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22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04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15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738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73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737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650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558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596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B2188-5757-40FA-8F8E-2066742AF1DB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AA21-7EB0-482C-BB11-E96DC9CBC8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679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9674" y="1726119"/>
            <a:ext cx="4386424" cy="3302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8670" y="1726120"/>
            <a:ext cx="4386424" cy="3302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3665" y="1726119"/>
            <a:ext cx="2072433" cy="1560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62661" y="1726119"/>
            <a:ext cx="2072433" cy="15604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33665" y="1726119"/>
            <a:ext cx="2072433" cy="15604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8803" y="1726118"/>
            <a:ext cx="2072433" cy="15604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16698" y="1356786"/>
            <a:ext cx="717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α</a:t>
            </a:r>
            <a:r>
              <a:rPr lang="en-US" b="1" dirty="0"/>
              <a:t>-</a:t>
            </a:r>
            <a:r>
              <a:rPr lang="en-US" b="1" dirty="0" err="1"/>
              <a:t>Ecadherin</a:t>
            </a:r>
            <a:r>
              <a:rPr lang="en-US" b="1" dirty="0"/>
              <a:t>				  	               </a:t>
            </a:r>
            <a:r>
              <a:rPr lang="el-GR" b="1" dirty="0"/>
              <a:t>α</a:t>
            </a:r>
            <a:r>
              <a:rPr lang="en-US" b="1" dirty="0"/>
              <a:t>-HER2</a:t>
            </a:r>
          </a:p>
        </p:txBody>
      </p:sp>
    </p:spTree>
    <p:extLst>
      <p:ext uri="{BB962C8B-B14F-4D97-AF65-F5344CB8AC3E}">
        <p14:creationId xmlns:p14="http://schemas.microsoft.com/office/powerpoint/2010/main" xmlns="" val="907139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Rudloff, Udo (NIH/NCI) [E]</dc:creator>
  <cp:lastModifiedBy>0012761</cp:lastModifiedBy>
  <cp:revision>24</cp:revision>
  <dcterms:created xsi:type="dcterms:W3CDTF">2016-11-25T21:26:08Z</dcterms:created>
  <dcterms:modified xsi:type="dcterms:W3CDTF">2017-04-25T09:18:39Z</dcterms:modified>
</cp:coreProperties>
</file>