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28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2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5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8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3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7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0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8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96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B2188-5757-40FA-8F8E-2066742AF1DB}" type="datetimeFigureOut">
              <a:rPr lang="en-US" smtClean="0"/>
              <a:t>1/23/17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AA21-7EB0-482C-BB11-E96DC9CBC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9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pp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471" y="1538942"/>
            <a:ext cx="4488329" cy="32140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021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Rudloff, Udo (NIH/NCI) [E]</dc:creator>
  <cp:lastModifiedBy>Abisola Abisoye-Ogunniyan</cp:lastModifiedBy>
  <cp:revision>24</cp:revision>
  <dcterms:created xsi:type="dcterms:W3CDTF">2016-11-25T21:26:08Z</dcterms:created>
  <dcterms:modified xsi:type="dcterms:W3CDTF">2017-01-23T18:05:29Z</dcterms:modified>
</cp:coreProperties>
</file>