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>
      <p:cViewPr>
        <p:scale>
          <a:sx n="89" d="100"/>
          <a:sy n="89" d="100"/>
        </p:scale>
        <p:origin x="1648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5016" y="228600"/>
            <a:ext cx="2422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ea typeface="MS Mincho"/>
              </a:rPr>
              <a:t>Supplementary</a:t>
            </a:r>
            <a:r>
              <a:rPr lang="en-GB" b="1" dirty="0">
                <a:latin typeface="Times New Roman"/>
                <a:ea typeface="Times New Roman"/>
              </a:rPr>
              <a:t> Fig. </a:t>
            </a:r>
            <a:r>
              <a:rPr lang="en-GB" b="1" dirty="0" smtClean="0">
                <a:latin typeface="Times New Roman"/>
                <a:ea typeface="Times New Roman"/>
              </a:rPr>
              <a:t>4.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45" y="771842"/>
            <a:ext cx="6120000" cy="56745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4346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Calibri</vt:lpstr>
      <vt:lpstr>MS Mincho</vt:lpstr>
      <vt:lpstr>Times New Roman</vt:lpstr>
      <vt:lpstr>Arial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TAHOUN Amin</dc:creator>
  <cp:lastModifiedBy>t0000033</cp:lastModifiedBy>
  <cp:revision>2</cp:revision>
  <dcterms:created xsi:type="dcterms:W3CDTF">2006-08-16T00:00:00Z</dcterms:created>
  <dcterms:modified xsi:type="dcterms:W3CDTF">2017-04-13T10:08:59Z</dcterms:modified>
</cp:coreProperties>
</file>