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17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65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1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8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4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9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3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0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17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9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7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F584D-93E9-3B4B-97EF-D490ADA515FC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C33B3-BDC1-5E40-B9C5-28011EAD8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2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B img101 pY-STAT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599" y="1275300"/>
            <a:ext cx="2245493" cy="1620000"/>
          </a:xfrm>
          <a:prstGeom prst="rect">
            <a:avLst/>
          </a:prstGeom>
        </p:spPr>
      </p:pic>
      <p:pic>
        <p:nvPicPr>
          <p:cNvPr id="3" name="Picture 2" descr="2B img102 STAT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997" y="3734626"/>
            <a:ext cx="2146095" cy="1620000"/>
          </a:xfrm>
          <a:prstGeom prst="rect">
            <a:avLst/>
          </a:prstGeom>
        </p:spPr>
      </p:pic>
      <p:pic>
        <p:nvPicPr>
          <p:cNvPr id="4" name="Picture 3" descr="2B img103 Tubulin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997" y="6074220"/>
            <a:ext cx="2146095" cy="16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957" y="742782"/>
            <a:ext cx="89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 2B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6760" y="1861023"/>
            <a:ext cx="97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pY-STAT3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92732" y="1772348"/>
            <a:ext cx="2233359" cy="548626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49522" y="1824961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7879" y="4273493"/>
            <a:ext cx="71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79997" y="4242176"/>
            <a:ext cx="2144642" cy="39645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24639" y="4299363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021" y="4850599"/>
            <a:ext cx="1416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Non-specific band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3" name="Isosceles Triangle 12"/>
          <p:cNvSpPr/>
          <p:nvPr/>
        </p:nvSpPr>
        <p:spPr>
          <a:xfrm rot="5400000">
            <a:off x="2295027" y="4917098"/>
            <a:ext cx="144000" cy="144000"/>
          </a:xfrm>
          <a:prstGeom prst="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59976" y="6973074"/>
            <a:ext cx="939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Symbol" charset="2"/>
                <a:cs typeface="Symbol" charset="2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-Tubulin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79997" y="6948491"/>
            <a:ext cx="2140867" cy="40195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624639" y="7007362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63297" y="6665297"/>
            <a:ext cx="71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41969" y="998301"/>
            <a:ext cx="87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MW (</a:t>
            </a:r>
            <a:r>
              <a:rPr lang="en-US" sz="1200" dirty="0" err="1" smtClean="0">
                <a:latin typeface="Arial"/>
                <a:cs typeface="Arial"/>
              </a:rPr>
              <a:t>kDa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9955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D pY-STAT3.t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374" y="1215635"/>
            <a:ext cx="1265423" cy="1978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5262" y="558116"/>
            <a:ext cx="89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 2D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3" name="Picture 2" descr="2D film 4 iNOS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4081" y="3806150"/>
            <a:ext cx="1215572" cy="1780032"/>
          </a:xfrm>
          <a:prstGeom prst="rect">
            <a:avLst/>
          </a:prstGeom>
        </p:spPr>
      </p:pic>
      <p:pic>
        <p:nvPicPr>
          <p:cNvPr id="5" name="Picture 4" descr="2D film 4 STAT3.ti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474" y="6298785"/>
            <a:ext cx="1298367" cy="17800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00883" y="4085485"/>
            <a:ext cx="613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Arial"/>
                <a:cs typeface="Arial"/>
              </a:rPr>
              <a:t>iNOS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84081" y="4085484"/>
            <a:ext cx="1220031" cy="30777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116220" y="4100874"/>
            <a:ext cx="441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130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40636" y="6903527"/>
            <a:ext cx="71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29415" y="6903527"/>
            <a:ext cx="1331999" cy="3240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84849" y="6903527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57706" y="7361108"/>
            <a:ext cx="1267585" cy="3240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711444" y="4913030"/>
            <a:ext cx="1186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Symbol" charset="2"/>
                <a:cs typeface="Symbol" charset="2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-Tubulin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59013" y="4932278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71299" y="7426152"/>
            <a:ext cx="1186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Symbol" charset="2"/>
                <a:cs typeface="Symbol" charset="2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-Tubulin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84849" y="7445400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19061" y="1881648"/>
            <a:ext cx="97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pY-STAT3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03017" y="1854911"/>
            <a:ext cx="1273325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172783" y="1881648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76343" y="788948"/>
            <a:ext cx="87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MW (</a:t>
            </a:r>
            <a:r>
              <a:rPr lang="en-US" sz="1200" dirty="0" err="1" smtClean="0">
                <a:latin typeface="Arial"/>
                <a:cs typeface="Arial"/>
              </a:rPr>
              <a:t>kDa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52204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51</Words>
  <Application>Microsoft Macintosh PowerPoint</Application>
  <PresentationFormat>Letter Paper (8.5x11 in)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Ma</dc:creator>
  <cp:lastModifiedBy>Jennifer Ma</cp:lastModifiedBy>
  <cp:revision>1</cp:revision>
  <dcterms:created xsi:type="dcterms:W3CDTF">2017-02-06T16:57:54Z</dcterms:created>
  <dcterms:modified xsi:type="dcterms:W3CDTF">2017-02-06T17:04:39Z</dcterms:modified>
</cp:coreProperties>
</file>