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200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6766-E0B3-974C-8666-55F4D33FDD4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968-8426-E24C-A04A-D202AFD5E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80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6766-E0B3-974C-8666-55F4D33FDD4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968-8426-E24C-A04A-D202AFD5E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78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6766-E0B3-974C-8666-55F4D33FDD4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968-8426-E24C-A04A-D202AFD5E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11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6766-E0B3-974C-8666-55F4D33FDD4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968-8426-E24C-A04A-D202AFD5E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92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6766-E0B3-974C-8666-55F4D33FDD4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968-8426-E24C-A04A-D202AFD5E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5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6766-E0B3-974C-8666-55F4D33FDD4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968-8426-E24C-A04A-D202AFD5E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4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6766-E0B3-974C-8666-55F4D33FDD4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968-8426-E24C-A04A-D202AFD5E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0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6766-E0B3-974C-8666-55F4D33FDD4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968-8426-E24C-A04A-D202AFD5E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90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6766-E0B3-974C-8666-55F4D33FDD4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968-8426-E24C-A04A-D202AFD5E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605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6766-E0B3-974C-8666-55F4D33FDD4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968-8426-E24C-A04A-D202AFD5E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58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D6766-E0B3-974C-8666-55F4D33FDD4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968-8426-E24C-A04A-D202AFD5E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73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D6766-E0B3-974C-8666-55F4D33FDD4E}" type="datetimeFigureOut">
              <a:rPr lang="en-US" smtClean="0"/>
              <a:t>17-02-06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15968-8426-E24C-A04A-D202AFD5E9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40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A set 1 STAT3.t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438" y="6160472"/>
            <a:ext cx="1946148" cy="1682496"/>
          </a:xfrm>
          <a:prstGeom prst="rect">
            <a:avLst/>
          </a:prstGeom>
        </p:spPr>
      </p:pic>
      <p:pic>
        <p:nvPicPr>
          <p:cNvPr id="4" name="Picture 3" descr="3A set 1 Tub HuR.ti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6129" y="4024359"/>
            <a:ext cx="1946148" cy="14343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5262" y="55811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 3A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3" name="Picture 2" descr="3A S3I-201 Expt - pY-STAT3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190" y="1227287"/>
            <a:ext cx="1946148" cy="18197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1430" y="1675385"/>
            <a:ext cx="97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/>
                <a:cs typeface="Arial"/>
              </a:rPr>
              <a:t>pY-STAT3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99190" y="1311089"/>
            <a:ext cx="1946148" cy="34383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640580" y="1366001"/>
            <a:ext cx="612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79, 86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7209" y="5069662"/>
            <a:ext cx="5438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 smtClean="0">
                <a:latin typeface="Arial"/>
                <a:cs typeface="Arial"/>
              </a:rPr>
              <a:t>HuR</a:t>
            </a:r>
            <a:endParaRPr lang="en-US" sz="1400" dirty="0" smtClean="0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62106" y="4397729"/>
            <a:ext cx="1978474" cy="396452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640580" y="4512000"/>
            <a:ext cx="355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55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31142" y="4497204"/>
            <a:ext cx="939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Symbol" charset="2"/>
                <a:cs typeface="Symbol" charset="2"/>
              </a:rPr>
              <a:t>a</a:t>
            </a:r>
            <a:r>
              <a:rPr lang="en-US" sz="1400" dirty="0" smtClean="0">
                <a:latin typeface="Arial"/>
                <a:cs typeface="Arial"/>
              </a:rPr>
              <a:t>-Tubulin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99191" y="6411692"/>
            <a:ext cx="1946148" cy="40195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640580" y="6470563"/>
            <a:ext cx="612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79, 86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54335" y="6470563"/>
            <a:ext cx="71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/>
                <a:cs typeface="Arial"/>
              </a:rPr>
              <a:t>STAT3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27209" y="7455443"/>
            <a:ext cx="5438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 smtClean="0">
                <a:latin typeface="Arial"/>
                <a:cs typeface="Arial"/>
              </a:rPr>
              <a:t>HuR</a:t>
            </a:r>
            <a:endParaRPr lang="en-US" sz="1400" dirty="0" smtClean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1142" y="6930600"/>
            <a:ext cx="939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latin typeface="Symbol" charset="2"/>
                <a:cs typeface="Symbol" charset="2"/>
              </a:rPr>
              <a:t>a</a:t>
            </a:r>
            <a:r>
              <a:rPr lang="en-US" sz="1400" dirty="0" smtClean="0">
                <a:latin typeface="Arial"/>
                <a:cs typeface="Arial"/>
              </a:rPr>
              <a:t>-Tubulin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699191" y="7298044"/>
            <a:ext cx="1953395" cy="417254"/>
          </a:xfrm>
          <a:prstGeom prst="rect">
            <a:avLst/>
          </a:prstGeom>
          <a:noFill/>
          <a:ln w="28575" cmpd="sng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640580" y="7378252"/>
            <a:ext cx="355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32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676129" y="4960185"/>
            <a:ext cx="1953395" cy="417254"/>
          </a:xfrm>
          <a:prstGeom prst="rect">
            <a:avLst/>
          </a:prstGeom>
          <a:noFill/>
          <a:ln w="28575" cmpd="sng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640580" y="5040393"/>
            <a:ext cx="355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32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70812" y="1087543"/>
            <a:ext cx="87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MW (</a:t>
            </a:r>
            <a:r>
              <a:rPr lang="en-US" sz="1200" dirty="0" err="1" smtClean="0">
                <a:latin typeface="Arial"/>
                <a:cs typeface="Arial"/>
              </a:rPr>
              <a:t>kDa</a:t>
            </a:r>
            <a:r>
              <a:rPr lang="en-US" sz="1200" dirty="0" smtClean="0">
                <a:latin typeface="Arial"/>
                <a:cs typeface="Arial"/>
              </a:rPr>
              <a:t>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40580" y="6930600"/>
            <a:ext cx="355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55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0688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262" y="558116"/>
            <a:ext cx="864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 3F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6" name="Picture 5" descr="3F pY-STAT3.t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0476" y="970297"/>
            <a:ext cx="2017776" cy="2098548"/>
          </a:xfrm>
          <a:prstGeom prst="rect">
            <a:avLst/>
          </a:prstGeom>
        </p:spPr>
      </p:pic>
      <p:pic>
        <p:nvPicPr>
          <p:cNvPr id="7" name="Picture 6" descr="3F STAT3.t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297" y="3750149"/>
            <a:ext cx="2017776" cy="2098548"/>
          </a:xfrm>
          <a:prstGeom prst="rect">
            <a:avLst/>
          </a:prstGeom>
        </p:spPr>
      </p:pic>
      <p:pic>
        <p:nvPicPr>
          <p:cNvPr id="8" name="Picture 7" descr="3F Tubulin.t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297" y="6476580"/>
            <a:ext cx="2017776" cy="209854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12471" y="8154388"/>
            <a:ext cx="5438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 smtClean="0">
                <a:latin typeface="Arial"/>
                <a:cs typeface="Arial"/>
              </a:rPr>
              <a:t>HuR</a:t>
            </a:r>
            <a:endParaRPr lang="en-US" sz="1400" dirty="0" smtClean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39597" y="4624139"/>
            <a:ext cx="71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/>
                <a:cs typeface="Arial"/>
              </a:rPr>
              <a:t>STAT3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78024" y="4634713"/>
            <a:ext cx="612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79, 86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70260" y="7633269"/>
            <a:ext cx="1186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Symbol" charset="2"/>
                <a:cs typeface="Symbol" charset="2"/>
              </a:rPr>
              <a:t>a</a:t>
            </a:r>
            <a:r>
              <a:rPr lang="en-US" sz="1400" dirty="0" smtClean="0">
                <a:latin typeface="Arial"/>
                <a:cs typeface="Arial"/>
              </a:rPr>
              <a:t>-Tubulin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74073" y="7685694"/>
            <a:ext cx="355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55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70871" y="1875053"/>
            <a:ext cx="97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Arial"/>
                <a:cs typeface="Arial"/>
              </a:rPr>
              <a:t>pY-STAT3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737952" y="1811477"/>
            <a:ext cx="719999" cy="43492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469566" y="1890442"/>
            <a:ext cx="612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79, 86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456297" y="1811477"/>
            <a:ext cx="719999" cy="43492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712914" y="4535087"/>
            <a:ext cx="710546" cy="43492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488408" y="4535087"/>
            <a:ext cx="690451" cy="43492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754074" y="7556976"/>
            <a:ext cx="719999" cy="43492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472419" y="7556976"/>
            <a:ext cx="719999" cy="43492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450476" y="8044911"/>
            <a:ext cx="2023597" cy="417254"/>
          </a:xfrm>
          <a:prstGeom prst="rect">
            <a:avLst/>
          </a:prstGeom>
          <a:noFill/>
          <a:ln w="28575" cmpd="sng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474969" y="8125119"/>
            <a:ext cx="355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32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388261" y="693298"/>
            <a:ext cx="87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MW (</a:t>
            </a:r>
            <a:r>
              <a:rPr lang="en-US" sz="1200" dirty="0" err="1" smtClean="0">
                <a:latin typeface="Arial"/>
                <a:cs typeface="Arial"/>
              </a:rPr>
              <a:t>kDa</a:t>
            </a:r>
            <a:r>
              <a:rPr lang="en-US" sz="1200" dirty="0" smtClean="0">
                <a:latin typeface="Arial"/>
                <a:cs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27349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50</Words>
  <Application>Microsoft Macintosh PowerPoint</Application>
  <PresentationFormat>Letter Paper (8.5x11 in)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Ma</dc:creator>
  <cp:lastModifiedBy>Jennifer Ma</cp:lastModifiedBy>
  <cp:revision>1</cp:revision>
  <dcterms:created xsi:type="dcterms:W3CDTF">2017-02-06T17:01:30Z</dcterms:created>
  <dcterms:modified xsi:type="dcterms:W3CDTF">2017-02-06T17:05:07Z</dcterms:modified>
</cp:coreProperties>
</file>