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handoutMasterIdLst>
    <p:handoutMasterId r:id="rId4"/>
  </p:handoutMasterIdLst>
  <p:sldIdLst>
    <p:sldId id="263" r:id="rId2"/>
  </p:sldIdLst>
  <p:sldSz cx="6858000" cy="9144000" type="letter"/>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CDEF"/>
    <a:srgbClr val="FFCCCC"/>
    <a:srgbClr val="2C11F7"/>
    <a:srgbClr val="CCFFCC"/>
    <a:srgbClr val="CCCCFF"/>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4" autoAdjust="0"/>
    <p:restoredTop sz="94660"/>
  </p:normalViewPr>
  <p:slideViewPr>
    <p:cSldViewPr snapToGrid="0">
      <p:cViewPr varScale="1">
        <p:scale>
          <a:sx n="88" d="100"/>
          <a:sy n="88" d="100"/>
        </p:scale>
        <p:origin x="2844" y="9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4" d="100"/>
          <a:sy n="94" d="100"/>
        </p:scale>
        <p:origin x="2862"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75F1C848-E130-413A-A8DA-8172A53B0D88}" type="datetimeFigureOut">
              <a:rPr lang="en-US" smtClean="0"/>
              <a:t>4/8/2017</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C6F3B48-2B3A-4C55-BDFB-E1E416627BB9}" type="slidenum">
              <a:rPr lang="en-US" smtClean="0"/>
              <a:t>‹#›</a:t>
            </a:fld>
            <a:endParaRPr lang="en-US"/>
          </a:p>
        </p:txBody>
      </p:sp>
    </p:spTree>
    <p:extLst>
      <p:ext uri="{BB962C8B-B14F-4D97-AF65-F5344CB8AC3E}">
        <p14:creationId xmlns:p14="http://schemas.microsoft.com/office/powerpoint/2010/main" val="2009335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CB9EB20-C2EB-4A46-8805-2479D3AB5F2C}" type="datetimeFigureOut">
              <a:rPr lang="en-US" smtClean="0"/>
              <a:t>4/8/2017</a:t>
            </a:fld>
            <a:endParaRPr lang="en-US"/>
          </a:p>
        </p:txBody>
      </p:sp>
      <p:sp>
        <p:nvSpPr>
          <p:cNvPr id="4" name="Slide Image Placeholder 3"/>
          <p:cNvSpPr>
            <a:spLocks noGrp="1" noRot="1" noChangeAspect="1"/>
          </p:cNvSpPr>
          <p:nvPr>
            <p:ph type="sldImg" idx="2"/>
          </p:nvPr>
        </p:nvSpPr>
        <p:spPr>
          <a:xfrm>
            <a:off x="2443163" y="1200150"/>
            <a:ext cx="24288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3F07D6EC-DFDD-4EE7-ACA8-6578442E636D}" type="slidenum">
              <a:rPr lang="en-US" smtClean="0"/>
              <a:t>‹#›</a:t>
            </a:fld>
            <a:endParaRPr lang="en-US"/>
          </a:p>
        </p:txBody>
      </p:sp>
    </p:spTree>
    <p:extLst>
      <p:ext uri="{BB962C8B-B14F-4D97-AF65-F5344CB8AC3E}">
        <p14:creationId xmlns:p14="http://schemas.microsoft.com/office/powerpoint/2010/main" val="902575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8FA121-334F-4260-895F-9089C15D1BA6}"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1373250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8FA121-334F-4260-895F-9089C15D1BA6}"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1216303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8FA121-334F-4260-895F-9089C15D1BA6}"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3246212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8FA121-334F-4260-895F-9089C15D1BA6}"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2708359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8FA121-334F-4260-895F-9089C15D1BA6}"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195339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8FA121-334F-4260-895F-9089C15D1BA6}" type="datetimeFigureOut">
              <a:rPr lang="en-US" smtClean="0"/>
              <a:t>4/8/2017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2635764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8FA121-334F-4260-895F-9089C15D1BA6}" type="datetimeFigureOut">
              <a:rPr lang="en-US" smtClean="0"/>
              <a:t>4/8/2017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1314123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8FA121-334F-4260-895F-9089C15D1BA6}" type="datetimeFigureOut">
              <a:rPr lang="en-US" smtClean="0"/>
              <a:t>4/8/2017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1933063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FA121-334F-4260-895F-9089C15D1BA6}" type="datetimeFigureOut">
              <a:rPr lang="en-US" smtClean="0"/>
              <a:t>4/8/2017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1858009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FA121-334F-4260-895F-9089C15D1BA6}" type="datetimeFigureOut">
              <a:rPr lang="en-US" smtClean="0"/>
              <a:t>4/8/2017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195611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FA121-334F-4260-895F-9089C15D1BA6}" type="datetimeFigureOut">
              <a:rPr lang="en-US" smtClean="0"/>
              <a:t>4/8/2017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5D219-400D-48BB-8402-3404BDD7B5DE}" type="slidenum">
              <a:rPr lang="en-US" smtClean="0"/>
              <a:t>‹#›</a:t>
            </a:fld>
            <a:endParaRPr lang="en-US"/>
          </a:p>
        </p:txBody>
      </p:sp>
    </p:spTree>
    <p:extLst>
      <p:ext uri="{BB962C8B-B14F-4D97-AF65-F5344CB8AC3E}">
        <p14:creationId xmlns:p14="http://schemas.microsoft.com/office/powerpoint/2010/main" val="3399002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D8FA121-334F-4260-895F-9089C15D1BA6}" type="datetimeFigureOut">
              <a:rPr lang="en-US" smtClean="0"/>
              <a:t>4/8/2017</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4F95D219-400D-48BB-8402-3404BDD7B5DE}" type="slidenum">
              <a:rPr lang="en-US" smtClean="0"/>
              <a:t>‹#›</a:t>
            </a:fld>
            <a:endParaRPr lang="en-US"/>
          </a:p>
        </p:txBody>
      </p:sp>
    </p:spTree>
    <p:extLst>
      <p:ext uri="{BB962C8B-B14F-4D97-AF65-F5344CB8AC3E}">
        <p14:creationId xmlns:p14="http://schemas.microsoft.com/office/powerpoint/2010/main" val="35147581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1531" t="11718" r="33113" b="45985"/>
          <a:stretch/>
        </p:blipFill>
        <p:spPr>
          <a:xfrm>
            <a:off x="778933" y="722489"/>
            <a:ext cx="5125156" cy="3002844"/>
          </a:xfrm>
          <a:prstGeom prst="rect">
            <a:avLst/>
          </a:prstGeom>
        </p:spPr>
      </p:pic>
      <p:sp>
        <p:nvSpPr>
          <p:cNvPr id="6" name="Title 1"/>
          <p:cNvSpPr>
            <a:spLocks noGrp="1"/>
          </p:cNvSpPr>
          <p:nvPr>
            <p:ph type="title"/>
          </p:nvPr>
        </p:nvSpPr>
        <p:spPr>
          <a:xfrm>
            <a:off x="1737130" y="3461927"/>
            <a:ext cx="2873942" cy="380513"/>
          </a:xfrm>
        </p:spPr>
        <p:txBody>
          <a:bodyPr>
            <a:noAutofit/>
          </a:bodyPr>
          <a:lstStyle/>
          <a:p>
            <a:pPr algn="ctr">
              <a:lnSpc>
                <a:spcPct val="100000"/>
              </a:lnSpc>
            </a:pPr>
            <a:r>
              <a:rPr lang="en-US" sz="1200" b="1" dirty="0" smtClean="0">
                <a:latin typeface="Arial" panose="020B0604020202020204" pitchFamily="34" charset="0"/>
                <a:cs typeface="Arial" panose="020B0604020202020204" pitchFamily="34" charset="0"/>
              </a:rPr>
              <a:t>Distance </a:t>
            </a:r>
            <a:r>
              <a:rPr lang="en-US" sz="1200" b="1" dirty="0">
                <a:latin typeface="Arial" panose="020B0604020202020204" pitchFamily="34" charset="0"/>
                <a:cs typeface="Arial" panose="020B0604020202020204" pitchFamily="34" charset="0"/>
              </a:rPr>
              <a:t>to the nearest </a:t>
            </a:r>
            <a:r>
              <a:rPr lang="en-US" sz="1200" b="1" dirty="0" smtClean="0">
                <a:latin typeface="Arial" panose="020B0604020202020204" pitchFamily="34" charset="0"/>
                <a:cs typeface="Arial" panose="020B0604020202020204" pitchFamily="34" charset="0"/>
              </a:rPr>
              <a:t>Met4 targets </a:t>
            </a:r>
            <a:br>
              <a:rPr lang="en-US" sz="1200" b="1" dirty="0" smtClean="0">
                <a:latin typeface="Arial" panose="020B0604020202020204" pitchFamily="34" charset="0"/>
                <a:cs typeface="Arial" panose="020B0604020202020204" pitchFamily="34" charset="0"/>
              </a:rPr>
            </a:br>
            <a:r>
              <a:rPr lang="en-US" sz="1200" b="1" dirty="0" smtClean="0">
                <a:latin typeface="Arial" panose="020B0604020202020204" pitchFamily="34" charset="0"/>
                <a:cs typeface="Arial" panose="020B0604020202020204" pitchFamily="34" charset="0"/>
              </a:rPr>
              <a:t>from randomly selected </a:t>
            </a:r>
            <a:r>
              <a:rPr lang="en-US" sz="1200" b="1" dirty="0">
                <a:latin typeface="Arial" panose="020B0604020202020204" pitchFamily="34" charset="0"/>
                <a:cs typeface="Arial" panose="020B0604020202020204" pitchFamily="34" charset="0"/>
              </a:rPr>
              <a:t>locations</a:t>
            </a:r>
          </a:p>
        </p:txBody>
      </p:sp>
      <p:sp>
        <p:nvSpPr>
          <p:cNvPr id="9" name="Title 1"/>
          <p:cNvSpPr txBox="1">
            <a:spLocks/>
          </p:cNvSpPr>
          <p:nvPr/>
        </p:nvSpPr>
        <p:spPr>
          <a:xfrm rot="16200000">
            <a:off x="246414" y="1945608"/>
            <a:ext cx="909818" cy="308389"/>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en-US" sz="1200" b="1" dirty="0" smtClean="0">
                <a:latin typeface="Arial" panose="020B0604020202020204" pitchFamily="34" charset="0"/>
                <a:cs typeface="Arial" panose="020B0604020202020204" pitchFamily="34" charset="0"/>
              </a:rPr>
              <a:t>Counts</a:t>
            </a:r>
            <a:endParaRPr lang="en-US" sz="1200" b="1" dirty="0">
              <a:latin typeface="Arial" panose="020B0604020202020204" pitchFamily="34" charset="0"/>
              <a:cs typeface="Arial" panose="020B0604020202020204" pitchFamily="34" charset="0"/>
            </a:endParaRPr>
          </a:p>
        </p:txBody>
      </p:sp>
      <p:cxnSp>
        <p:nvCxnSpPr>
          <p:cNvPr id="10" name="Straight Connector 9"/>
          <p:cNvCxnSpPr/>
          <p:nvPr/>
        </p:nvCxnSpPr>
        <p:spPr>
          <a:xfrm>
            <a:off x="1275347" y="1166320"/>
            <a:ext cx="0" cy="205740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1" name="Right Arrow 10"/>
          <p:cNvSpPr/>
          <p:nvPr/>
        </p:nvSpPr>
        <p:spPr>
          <a:xfrm flipH="1">
            <a:off x="1365742" y="1155031"/>
            <a:ext cx="329435" cy="19250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1737130" y="1061027"/>
            <a:ext cx="3352228" cy="380513"/>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en-US" sz="1200" b="1" dirty="0" smtClean="0">
                <a:solidFill>
                  <a:srgbClr val="FF0000"/>
                </a:solidFill>
                <a:latin typeface="Arial" panose="020B0604020202020204" pitchFamily="34" charset="0"/>
                <a:cs typeface="Arial" panose="020B0604020202020204" pitchFamily="34" charset="0"/>
              </a:rPr>
              <a:t>Average distance to the nearest Met4 targets from the profile 4 insertion sites</a:t>
            </a:r>
            <a:endParaRPr lang="en-US" sz="1200" b="1" dirty="0">
              <a:solidFill>
                <a:srgbClr val="FF0000"/>
              </a:solidFill>
              <a:latin typeface="Arial" panose="020B0604020202020204" pitchFamily="34" charset="0"/>
              <a:cs typeface="Arial" panose="020B0604020202020204" pitchFamily="34" charset="0"/>
            </a:endParaRPr>
          </a:p>
        </p:txBody>
      </p:sp>
      <p:sp>
        <p:nvSpPr>
          <p:cNvPr id="13" name="TextBox 12"/>
          <p:cNvSpPr txBox="1"/>
          <p:nvPr/>
        </p:nvSpPr>
        <p:spPr>
          <a:xfrm>
            <a:off x="547128" y="4178902"/>
            <a:ext cx="5580489" cy="1384995"/>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S5 </a:t>
            </a:r>
            <a:r>
              <a:rPr lang="en-US" sz="1200" b="1" dirty="0" smtClean="0">
                <a:latin typeface="Arial" panose="020B0604020202020204" pitchFamily="34" charset="0"/>
                <a:cs typeface="Arial" panose="020B0604020202020204" pitchFamily="34" charset="0"/>
              </a:rPr>
              <a:t>Fig</a:t>
            </a:r>
            <a:r>
              <a:rPr lang="en-US" sz="1200" dirty="0" smtClean="0">
                <a:latin typeface="Arial" panose="020B0604020202020204" pitchFamily="34" charset="0"/>
                <a:cs typeface="Arial" panose="020B0604020202020204" pitchFamily="34" charset="0"/>
              </a:rPr>
              <a:t>. </a:t>
            </a:r>
            <a:r>
              <a:rPr lang="en-US" sz="1200" b="1" dirty="0" smtClean="0">
                <a:latin typeface="Arial" panose="020B0604020202020204" pitchFamily="34" charset="0"/>
                <a:cs typeface="Arial" panose="020B0604020202020204" pitchFamily="34" charset="0"/>
              </a:rPr>
              <a:t>Histogram of the distances to the nearest Met4-targeted genes from randomly selected locations. </a:t>
            </a:r>
            <a:r>
              <a:rPr lang="en-US" sz="1200" dirty="0">
                <a:latin typeface="Arial" panose="020B0604020202020204" pitchFamily="34" charset="0"/>
                <a:cs typeface="Arial" panose="020B0604020202020204" pitchFamily="34" charset="0"/>
              </a:rPr>
              <a:t>We </a:t>
            </a:r>
            <a:r>
              <a:rPr lang="en-US" sz="1200" dirty="0" smtClean="0">
                <a:latin typeface="Arial" panose="020B0604020202020204" pitchFamily="34" charset="0"/>
                <a:cs typeface="Arial" panose="020B0604020202020204" pitchFamily="34" charset="0"/>
              </a:rPr>
              <a:t>obtained 405 </a:t>
            </a:r>
            <a:r>
              <a:rPr lang="en-US" sz="1200" dirty="0">
                <a:latin typeface="Arial" panose="020B0604020202020204" pitchFamily="34" charset="0"/>
                <a:cs typeface="Arial" panose="020B0604020202020204" pitchFamily="34" charset="0"/>
              </a:rPr>
              <a:t>documented </a:t>
            </a:r>
            <a:r>
              <a:rPr lang="en-US" sz="1200" dirty="0" smtClean="0">
                <a:latin typeface="Arial" panose="020B0604020202020204" pitchFamily="34" charset="0"/>
                <a:cs typeface="Arial" panose="020B0604020202020204" pitchFamily="34" charset="0"/>
              </a:rPr>
              <a:t>Met4-targeted </a:t>
            </a:r>
            <a:r>
              <a:rPr lang="en-US" sz="1200" dirty="0">
                <a:latin typeface="Arial" panose="020B0604020202020204" pitchFamily="34" charset="0"/>
                <a:cs typeface="Arial" panose="020B0604020202020204" pitchFamily="34" charset="0"/>
              </a:rPr>
              <a:t>genes from literature based on </a:t>
            </a:r>
            <a:r>
              <a:rPr lang="en-US" sz="1200" dirty="0" err="1">
                <a:latin typeface="Arial" panose="020B0604020202020204" pitchFamily="34" charset="0"/>
                <a:cs typeface="Arial" panose="020B0604020202020204" pitchFamily="34" charset="0"/>
              </a:rPr>
              <a:t>ChIP</a:t>
            </a:r>
            <a:r>
              <a:rPr lang="en-US" sz="1200" dirty="0">
                <a:latin typeface="Arial" panose="020B0604020202020204" pitchFamily="34" charset="0"/>
                <a:cs typeface="Arial" panose="020B0604020202020204" pitchFamily="34" charset="0"/>
              </a:rPr>
              <a:t> and microarray data </a:t>
            </a:r>
            <a:r>
              <a:rPr lang="en-US" sz="1200" dirty="0" smtClean="0">
                <a:latin typeface="Arial" panose="020B0604020202020204" pitchFamily="34" charset="0"/>
                <a:cs typeface="Arial" panose="020B0604020202020204" pitchFamily="34" charset="0"/>
              </a:rPr>
              <a:t>[52-</a:t>
            </a:r>
            <a:r>
              <a:rPr lang="en-US" sz="1200" dirty="0" smtClean="0">
                <a:latin typeface="Arial" panose="020B0604020202020204" pitchFamily="34" charset="0"/>
                <a:cs typeface="Arial" panose="020B0604020202020204" pitchFamily="34" charset="0"/>
              </a:rPr>
              <a:t>55</a:t>
            </a:r>
            <a:r>
              <a:rPr lang="en-US" sz="120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We generated 5000 random locations in the yeast genome and calculated their distances to the nearest Met4 targets (start of the ORF). The plot above is the histogram of the distances. Comparing with these random locations, profile 4 insertion sites are significantly closer to Met4-targets (P value &lt; 1 X 10</a:t>
            </a:r>
            <a:r>
              <a:rPr lang="en-US" sz="1200" baseline="30000" dirty="0" smtClean="0">
                <a:latin typeface="Arial" panose="020B0604020202020204" pitchFamily="34" charset="0"/>
                <a:cs typeface="Arial" panose="020B0604020202020204" pitchFamily="34" charset="0"/>
              </a:rPr>
              <a:t>-4</a:t>
            </a:r>
            <a:r>
              <a:rPr lang="en-US" sz="1200" dirty="0" smtClean="0">
                <a:latin typeface="Arial" panose="020B0604020202020204" pitchFamily="34" charset="0"/>
                <a:cs typeface="Arial" panose="020B0604020202020204" pitchFamily="34" charset="0"/>
              </a:rPr>
              <a:t>). </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3444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6766</TotalTime>
  <Words>111</Words>
  <Application>Microsoft Office PowerPoint</Application>
  <PresentationFormat>Letter Paper (8.5x11 in)</PresentationFormat>
  <Paragraphs>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Distance to the nearest Met4 targets  from randomly selected locations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Manyu Du</dc:creator>
  <cp:lastModifiedBy>Manyu Du</cp:lastModifiedBy>
  <cp:revision>286</cp:revision>
  <cp:lastPrinted>2016-12-22T22:05:19Z</cp:lastPrinted>
  <dcterms:created xsi:type="dcterms:W3CDTF">2016-06-14T18:48:14Z</dcterms:created>
  <dcterms:modified xsi:type="dcterms:W3CDTF">2017-04-08T21:17:26Z</dcterms:modified>
</cp:coreProperties>
</file>