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6858000" cy="9144000" type="letter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CDEF"/>
    <a:srgbClr val="FFCCCC"/>
    <a:srgbClr val="2C11F7"/>
    <a:srgbClr val="CCFFCC"/>
    <a:srgbClr val="CCCC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4" autoAdjust="0"/>
    <p:restoredTop sz="94660"/>
  </p:normalViewPr>
  <p:slideViewPr>
    <p:cSldViewPr snapToGrid="0">
      <p:cViewPr varScale="1">
        <p:scale>
          <a:sx n="77" d="100"/>
          <a:sy n="77" d="100"/>
        </p:scale>
        <p:origin x="24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286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5F1C848-E130-413A-A8DA-8172A53B0D8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C6F3B48-2B3A-4C55-BDFB-E1E41662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35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CB9EB20-C2EB-4A46-8805-2479D3AB5F2C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43163" y="1200150"/>
            <a:ext cx="24288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F07D6EC-DFDD-4EE7-ACA8-6578442E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75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7D6EC-DFDD-4EE7-ACA8-6578442E63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596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50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03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1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59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6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23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6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09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14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0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758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205" y="478971"/>
            <a:ext cx="6123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S1. Strain list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380438"/>
              </p:ext>
            </p:extLst>
          </p:nvPr>
        </p:nvGraphicFramePr>
        <p:xfrm>
          <a:off x="325856" y="985019"/>
          <a:ext cx="6398794" cy="6119055"/>
        </p:xfrm>
        <a:graphic>
          <a:graphicData uri="http://schemas.openxmlformats.org/drawingml/2006/table">
            <a:tbl>
              <a:tblPr/>
              <a:tblGrid>
                <a:gridCol w="988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Strain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Genetic  background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24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MATa/alpha, </a:t>
                      </a: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leu2-</a:t>
                      </a:r>
                      <a:r>
                        <a:rPr lang="el-G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Δ98/</a:t>
                      </a: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leu2-</a:t>
                      </a:r>
                      <a:r>
                        <a:rPr lang="el-G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Δ98, </a:t>
                      </a: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ura3-52/ura3-52, lys2-801/lys2-801, HIS3/his3-</a:t>
                      </a:r>
                      <a:r>
                        <a:rPr lang="el-G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Δ200, </a:t>
                      </a: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TRP1/trp1-1, ade2-101/ade2-101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24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Library strains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 1327 different genomic loci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yMY01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SNT2::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yMY02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SNT2-</a:t>
                      </a:r>
                      <a:r>
                        <a:rPr lang="el-G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TATA::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yMY03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PDC1::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yMY04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PDC1-</a:t>
                      </a:r>
                      <a:r>
                        <a:rPr lang="el-G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TATA::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yMY05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CIS1::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yMY06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CIS1-</a:t>
                      </a:r>
                      <a:r>
                        <a:rPr lang="el-G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Δ</a:t>
                      </a: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TATA::KanMx-MET3pr-GFP</a:t>
                      </a:r>
                      <a:r>
                        <a:rPr lang="en-US" sz="1000" b="0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yMY07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CDC20::URA3-GALSpr-mCherry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ATG36::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GALSpr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yMY08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CDC20::URA3-GALSpr-mCherry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LDS2::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GALSpr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yMY09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CDC20::URA3-GALSpr-mCherry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NTS1::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GALSpr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yMY10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CDC20::URA3-GALSpr-mCherry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ALPHA2::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GALSpr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yMY11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CDC20::URA3-GALSpr-mCherry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SAM2::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GALSpr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yMY12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CDC20::URA3-GALSpr-mCherry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TDH3::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GALSpr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yMY13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CDC20::URA3-GALSpr-mCherry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MET13::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GALSpr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yMY14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CDC20::URA3-GALSpr-mCherry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RSM23::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GALSpr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yMY15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SNT2::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yMY16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SNT2::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MET13::ADE2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yMY17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SNT2::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MET13::ADE2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-/+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yMY18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SNT2::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MET13::ADE2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+/+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LDS2::MET13-LEU2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yMY19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RSM23::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yMY20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CWC23::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MET13::ADE2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yMY21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CWC23::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MET13::ADE2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-/+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yMY22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CWC23::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MET13::ADE2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+/+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LDS2::MET13-LEU2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yMY23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CWC23::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yMY24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RSM23::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MET13::ADE2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yMY25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RSM3::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MET13::ADE2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-/+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yMY26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RSM23::</a:t>
                      </a:r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KanMX-MET3pr-GFP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MET13::ADE2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+/+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LDS2::MET13-LEU2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CDC20::URA3-MET3pr-mCherry</a:t>
                      </a:r>
                      <a:r>
                        <a:rPr lang="en-US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yMY27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LDS2::CEG1-MET3pr-GFP-MET13-LEU2</a:t>
                      </a:r>
                      <a:r>
                        <a:rPr lang="en-US" sz="1000" b="0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yMY28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LDS2::CEG1-MET3pr-GFP-MET13-LEU2</a:t>
                      </a:r>
                      <a:r>
                        <a:rPr lang="en-US" sz="1000" b="0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CDC20::URA3-MET3pr-mCherry</a:t>
                      </a:r>
                      <a:r>
                        <a:rPr lang="en-US" sz="1000" b="0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yMY29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MET13::MET13-ADE2</a:t>
                      </a:r>
                      <a:r>
                        <a:rPr lang="en-US" sz="1000" b="0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yMY30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nl-NL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MET13::MET13-ADE2</a:t>
                      </a:r>
                      <a:r>
                        <a:rPr lang="nl-NL" sz="1000" b="0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+/+</a:t>
                      </a:r>
                      <a:r>
                        <a:rPr lang="nl-NL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LDS2::MET13-LEU2</a:t>
                      </a:r>
                      <a:r>
                        <a:rPr lang="nl-NL" sz="1000" b="0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nl-N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yMY31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nl-NL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MET13::MET13-ADE2</a:t>
                      </a:r>
                      <a:r>
                        <a:rPr lang="nl-NL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nl-NL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CDC20::URA3-MET13pr-mCherry</a:t>
                      </a:r>
                      <a:r>
                        <a:rPr lang="nl-NL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002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yMY32</a:t>
                      </a: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y800, </a:t>
                      </a:r>
                      <a:r>
                        <a:rPr lang="nl-NL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MET13::MET13-ADE2</a:t>
                      </a:r>
                      <a:r>
                        <a:rPr lang="nl-NL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+/+</a:t>
                      </a:r>
                      <a:r>
                        <a:rPr lang="nl-NL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LDS2::MET13-LEU2</a:t>
                      </a:r>
                      <a:r>
                        <a:rPr lang="nl-NL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r>
                        <a:rPr lang="nl-NL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  <a:r>
                        <a:rPr lang="nl-NL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nl-NL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CDC20::URA3-MET13pr-mCherry</a:t>
                      </a:r>
                      <a:r>
                        <a:rPr lang="nl-NL" sz="1000" b="0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+/-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13" marR="5013" marT="50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355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6743</TotalTime>
  <Words>421</Words>
  <Application>Microsoft Office PowerPoint</Application>
  <PresentationFormat>Letter Paper (8.5x11 in)</PresentationFormat>
  <Paragraphs>72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Manyu Du</dc:creator>
  <cp:lastModifiedBy>lucybai</cp:lastModifiedBy>
  <cp:revision>282</cp:revision>
  <cp:lastPrinted>2016-12-22T22:05:19Z</cp:lastPrinted>
  <dcterms:created xsi:type="dcterms:W3CDTF">2016-06-14T18:48:14Z</dcterms:created>
  <dcterms:modified xsi:type="dcterms:W3CDTF">2017-03-30T15:26:13Z</dcterms:modified>
</cp:coreProperties>
</file>