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6858000" cy="9144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DEF"/>
    <a:srgbClr val="FFCCCC"/>
    <a:srgbClr val="2C11F7"/>
    <a:srgbClr val="CCFFCC"/>
    <a:srgbClr val="CCCC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>
      <p:cViewPr varScale="1">
        <p:scale>
          <a:sx n="88" d="100"/>
          <a:sy n="88" d="100"/>
        </p:scale>
        <p:origin x="28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86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5F1C848-E130-413A-A8DA-8172A53B0D88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6F3B48-2B3A-4C55-BDFB-E1E41662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3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CB9EB20-C2EB-4A46-8805-2479D3AB5F2C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F07D6EC-DFDD-4EE7-ACA8-6578442E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7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5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03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5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6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2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0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1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0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A121-334F-4260-895F-9089C15D1BA6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488434"/>
              </p:ext>
            </p:extLst>
          </p:nvPr>
        </p:nvGraphicFramePr>
        <p:xfrm>
          <a:off x="859444" y="1575564"/>
          <a:ext cx="2147653" cy="3387475"/>
        </p:xfrm>
        <a:graphic>
          <a:graphicData uri="http://schemas.openxmlformats.org/drawingml/2006/table">
            <a:tbl>
              <a:tblPr/>
              <a:tblGrid>
                <a:gridCol w="1155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19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107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Profile 4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Insertion Sites</a:t>
                      </a:r>
                      <a:endParaRPr lang="en-US" sz="12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mRNA/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[37]</a:t>
                      </a:r>
                      <a:endParaRPr lang="en-US" sz="1200" b="1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96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XKS1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ADK1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RSM23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CWC23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SOH1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96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SCS3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YGL081W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960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PTI1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96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GTO1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96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CHO2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108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PDR12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4025" y="863982"/>
            <a:ext cx="3632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S4 Table.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 level of the endogenous genes at profile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insertion sites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4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6743</TotalTime>
  <Words>51</Words>
  <Application>Microsoft Office PowerPoint</Application>
  <PresentationFormat>Letter Paper (8.5x11 in)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Manyu Du</dc:creator>
  <cp:lastModifiedBy>Manyu Du</cp:lastModifiedBy>
  <cp:revision>284</cp:revision>
  <cp:lastPrinted>2016-12-22T22:05:19Z</cp:lastPrinted>
  <dcterms:created xsi:type="dcterms:W3CDTF">2016-06-14T18:48:14Z</dcterms:created>
  <dcterms:modified xsi:type="dcterms:W3CDTF">2017-04-08T21:18:02Z</dcterms:modified>
</cp:coreProperties>
</file>