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6858000" cy="9144000" type="letter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CDEF"/>
    <a:srgbClr val="FFCCCC"/>
    <a:srgbClr val="2C11F7"/>
    <a:srgbClr val="CCFFCC"/>
    <a:srgbClr val="CCCC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4" autoAdjust="0"/>
    <p:restoredTop sz="94660"/>
  </p:normalViewPr>
  <p:slideViewPr>
    <p:cSldViewPr snapToGrid="0">
      <p:cViewPr varScale="1">
        <p:scale>
          <a:sx n="77" d="100"/>
          <a:sy n="77" d="100"/>
        </p:scale>
        <p:origin x="24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286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5F1C848-E130-413A-A8DA-8172A53B0D88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C6F3B48-2B3A-4C55-BDFB-E1E416627B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35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CB9EB20-C2EB-4A46-8805-2479D3AB5F2C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43163" y="1200150"/>
            <a:ext cx="24288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F07D6EC-DFDD-4EE7-ACA8-6578442E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75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7D6EC-DFDD-4EE7-ACA8-6578442E63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07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50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303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1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359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39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76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23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063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009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114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0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A121-334F-4260-895F-9089C15D1BA6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5D219-400D-48BB-8402-3404BDD7B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758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7535" y="740284"/>
            <a:ext cx="4573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Table S6. Primer List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636318"/>
              </p:ext>
            </p:extLst>
          </p:nvPr>
        </p:nvGraphicFramePr>
        <p:xfrm>
          <a:off x="397613" y="1260550"/>
          <a:ext cx="6242106" cy="5546100"/>
        </p:xfrm>
        <a:graphic>
          <a:graphicData uri="http://schemas.openxmlformats.org/drawingml/2006/table">
            <a:tbl>
              <a:tblPr/>
              <a:tblGrid>
                <a:gridCol w="13226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6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31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4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Name </a:t>
                      </a:r>
                    </a:p>
                  </a:txBody>
                  <a:tcPr marR="6111" marT="6111" marB="0" anchor="ctr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Sequence (5' to 3')</a:t>
                      </a:r>
                    </a:p>
                  </a:txBody>
                  <a:tcPr marR="6111" marT="6111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Note</a:t>
                      </a:r>
                    </a:p>
                  </a:txBody>
                  <a:tcPr marR="6111" marT="6111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427">
                <a:tc gridSpan="3"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Primers used in CRISP/Cas9</a:t>
                      </a:r>
                    </a:p>
                  </a:txBody>
                  <a:tcPr marR="6111" marT="611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6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PF2_PDC1_gDNA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GTACTAGCTGTCCTCGTTGAACATGTTTTAGAGCTAG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PDC1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gDNA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20mer</a:t>
                      </a:r>
                    </a:p>
                  </a:txBody>
                  <a:tcPr marR="6111" marT="6111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6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PR2_PDC1_gDNA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CTAGCTCTAAAACATGTTCAACGAGGACAGCTA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6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PF1_CIS3_gDNA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CTTCTCCGCAGTGAAAGATAAAtgatcagtgggtgaaaaattctcgaGTTTTAGAGCTAG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CIS3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gDNA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20mer</a:t>
                      </a:r>
                    </a:p>
                  </a:txBody>
                  <a:tcPr marR="6111" marT="6111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7688"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PR1_CIS3_gDNA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en-US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GTTGATAACGGACTAGCCTTATTTTAACTTGCTATTTCTAGCTCTAAAACtcgagaat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9427">
                <a:tc gridSpan="3">
                  <a:txBody>
                    <a:bodyPr/>
                    <a:lstStyle/>
                    <a:p>
                      <a:pPr marL="0" algn="l" defTabSz="685800" rtl="0" eaLnBrk="1" fontAlgn="b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Primers used in CHIP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6111" marT="6111" marB="0" anchor="ctr">
                    <a:lnL>
                      <a:noFill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R="6111" marT="6111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PF2_Venus_TC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ATTGGTGATGGTCCAGTCTTG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GFP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dsORF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(CHIP)</a:t>
                      </a:r>
                    </a:p>
                  </a:txBody>
                  <a:tcPr marR="6111" marT="6111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PR2_Venus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CTCTTTTCGTTTGGATCTTTGG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PF3_mCherry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GCTAAGAAACCGGTACAATTACC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mCherry dsORF (CHIP)</a:t>
                      </a:r>
                    </a:p>
                  </a:txBody>
                  <a:tcPr marR="6111" marT="6111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PR3_mCherry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GCTCTACAATCGTATAGTCTTC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PMY-F1-ACT1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GGTAACGAAAGATTCAGAGCCCC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ACT1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dsORF (CHIP)</a:t>
                      </a:r>
                    </a:p>
                  </a:txBody>
                  <a:tcPr marR="6111" marT="6111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PMY-R1-ACT1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CGACATCACACTTCATGATGGAG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PF1_KanMXpr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ATTACGGCTCCTCGCTGCAGAC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KanMXpr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(CHIP)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6111" marT="6111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PR1_KanMXpr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GAAGAACCTCAGTGGCAAATCC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ChIP_Met3_F1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TGAAGCGCCCTTTGCGGTAG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MET3pr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(CHIP)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6111" marT="6111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ChIP_Met3_R1      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CACTTATAGGCTGATTCCTTT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1484">
                <a:tc gridSpan="3">
                  <a:txBody>
                    <a:bodyPr/>
                    <a:lstStyle/>
                    <a:p>
                      <a:pPr marL="0" lvl="0" algn="l" defTabSz="6858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Primers used in 3C and quantitative PCR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R="6111" marT="611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PR1_Skud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GTTGAATGTGCACGCTTTGG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S. </a:t>
                      </a:r>
                      <a:r>
                        <a:rPr lang="en-US" sz="10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Kud</a:t>
                      </a:r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MET3pr-GFP</a:t>
                      </a:r>
                    </a:p>
                  </a:txBody>
                  <a:tcPr marR="6111" marT="6111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PF1_PCL10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GCTACGGATGTGGAGGAGCAAG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Chr7 positive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control</a:t>
                      </a:r>
                    </a:p>
                  </a:txBody>
                  <a:tcPr marR="6111" marT="6111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PF1_ADK1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GGGCGTAGTTACCTCTTCTTAGC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Profile 4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sites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R="6111" marT="6111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PF1_GTO1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GGCACGTGATAGTAGTGGCTCAC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PF1_XKS1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CAACAAGATGGCCCACTAAGATAG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PF1_SER33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GCAAGAGATAGCATGTTTGGTGAG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PF1_PDR12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GGGTTAAGGGTGATTCAACGTATAC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PF1_MET13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ACATCTGTCCACGGACTTGGTTG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MET13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ORF</a:t>
                      </a:r>
                    </a:p>
                  </a:txBody>
                  <a:tcPr marR="6111" marT="6111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PF1_AIM39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CCATTGTTTCCATCATCCAAGATAC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Chr15 positive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control</a:t>
                      </a:r>
                    </a:p>
                  </a:txBody>
                  <a:tcPr marR="6111" marT="6111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PF1_RPL1A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GTTCATGTCTCTATAAAAAGAC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negative control 1 (N1)</a:t>
                      </a:r>
                    </a:p>
                  </a:txBody>
                  <a:tcPr marR="6111" marT="6111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PF1_MET28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GCTTTCCTCTTCTGAGTTGAAC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negative control 2 (N2)</a:t>
                      </a:r>
                    </a:p>
                  </a:txBody>
                  <a:tcPr marR="6111" marT="6111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PF1_MET1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CATGTTACCCGGTTTGGCCAACATTG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Profile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Met4 targeted genes</a:t>
                      </a:r>
                    </a:p>
                  </a:txBody>
                  <a:tcPr marR="6111" marT="6111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PF1_MET6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GCTGCCGGTATCAAGGTTATCCAAG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22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PF1_MET8</a:t>
                      </a:r>
                    </a:p>
                  </a:txBody>
                  <a:tcPr marR="6111" marT="6111" marB="0" anchor="b">
                    <a:lnL>
                      <a:noFill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CAGCTGTTCCTATGACCCAGACGCC</a:t>
                      </a:r>
                    </a:p>
                  </a:txBody>
                  <a:tcPr marR="6111" marT="6111" marB="0" anchor="b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703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6743</TotalTime>
  <Words>147</Words>
  <Application>Microsoft Office PowerPoint</Application>
  <PresentationFormat>Letter Paper (8.5x11 in)</PresentationFormat>
  <Paragraphs>79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Manyu Du</dc:creator>
  <cp:lastModifiedBy>lucybai</cp:lastModifiedBy>
  <cp:revision>282</cp:revision>
  <cp:lastPrinted>2016-12-22T22:05:19Z</cp:lastPrinted>
  <dcterms:created xsi:type="dcterms:W3CDTF">2016-06-14T18:48:14Z</dcterms:created>
  <dcterms:modified xsi:type="dcterms:W3CDTF">2017-03-30T15:30:47Z</dcterms:modified>
</cp:coreProperties>
</file>