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7" r:id="rId2"/>
  </p:sldIdLst>
  <p:sldSz cx="6858000" cy="9144000" type="letter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92">
          <p15:clr>
            <a:srgbClr val="A4A3A4"/>
          </p15:clr>
        </p15:guide>
        <p15:guide id="3" orient="horz" pos="297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.P.H.M. Jansen" initials="MJ" lastIdx="2" clrIdx="0"/>
  <p:cmAuthor id="1" name="DIANA" initials="D" lastIdx="4" clrIdx="1"/>
  <p:cmAuthor id="2" name="Diana" initials="D" lastIdx="2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23" autoAdjust="0"/>
  </p:normalViewPr>
  <p:slideViewPr>
    <p:cSldViewPr showGuides="1">
      <p:cViewPr varScale="1">
        <p:scale>
          <a:sx n="76" d="100"/>
          <a:sy n="76" d="100"/>
        </p:scale>
        <p:origin x="1554" y="102"/>
      </p:cViewPr>
      <p:guideLst>
        <p:guide orient="horz" pos="2880"/>
        <p:guide pos="192"/>
        <p:guide orient="horz" pos="29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43F98-156A-4845-9DF5-88E53F440035}" type="datetime4">
              <a:rPr lang="en-US" smtClean="0"/>
              <a:t>May 1,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E8176C-FEE3-4CC4-A6B2-CED7CDA26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5488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79E25-9A3A-484E-B760-096648DB2224}" type="datetime4">
              <a:rPr lang="en-US" smtClean="0"/>
              <a:t>May 1, 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C1AD2-3C71-4E4A-B206-BF802766DC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8215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C52A9-17DA-443B-BB04-503F86B75767}" type="datetime4">
              <a:rPr lang="en-US" smtClean="0"/>
              <a:t>May 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802D-75B3-4B17-9D12-78BA5B1AB667}" type="datetime4">
              <a:rPr lang="en-US" smtClean="0"/>
              <a:t>May 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2B54-CB9B-4613-B693-D6F2181D1CC4}" type="datetime4">
              <a:rPr lang="en-US" smtClean="0"/>
              <a:t>May 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02D4-86E6-40C3-ABC3-F82C0F0C734D}" type="datetime4">
              <a:rPr lang="en-US" smtClean="0"/>
              <a:t>May 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BA6D-47C9-401E-80BD-E8D23703F7D9}" type="datetime4">
              <a:rPr lang="en-US" smtClean="0"/>
              <a:t>May 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4B9D-47BA-457E-9E5A-A401BE6D7F4C}" type="datetime4">
              <a:rPr lang="en-US" smtClean="0"/>
              <a:t>May 1,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953E-82D1-4576-8053-A650D2686F5C}" type="datetime4">
              <a:rPr lang="en-US" smtClean="0"/>
              <a:t>May 1,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63D9-A6AF-456C-994B-F529CB450E88}" type="datetime4">
              <a:rPr lang="en-US" smtClean="0"/>
              <a:t>May 1,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7955-45F4-4AA5-AAB7-5019174D24A2}" type="datetime4">
              <a:rPr lang="en-US" smtClean="0"/>
              <a:t>May 1,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47CD-BF8D-4C4D-BC58-E3622210BC00}" type="datetime4">
              <a:rPr lang="en-US" smtClean="0"/>
              <a:t>May 1,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A1AC3-A155-48D5-ACE5-4B900DADE8C8}" type="datetime4">
              <a:rPr lang="en-US" smtClean="0"/>
              <a:t>May 1,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CA1B-5F6E-45E1-B6CF-42B0E7057FB5}" type="datetime4">
              <a:rPr lang="en-US" smtClean="0"/>
              <a:t>May 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273" y="4687809"/>
            <a:ext cx="2499360" cy="262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4879" y="4590812"/>
            <a:ext cx="137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B) AI dataset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86923" y="609600"/>
            <a:ext cx="1697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A) TCGA dataset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90" t="24164" r="450" b="50466"/>
          <a:stretch/>
        </p:blipFill>
        <p:spPr bwMode="auto">
          <a:xfrm>
            <a:off x="5302643" y="3251417"/>
            <a:ext cx="1398666" cy="20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8" t="51494" r="60094" b="39701"/>
          <a:stretch/>
        </p:blipFill>
        <p:spPr bwMode="auto">
          <a:xfrm>
            <a:off x="327681" y="5528842"/>
            <a:ext cx="1616451" cy="9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59832" t="6723" r="1497"/>
          <a:stretch/>
        </p:blipFill>
        <p:spPr>
          <a:xfrm>
            <a:off x="1997234" y="724843"/>
            <a:ext cx="3239243" cy="31927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6923" y="3917593"/>
            <a:ext cx="19495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70C0"/>
                </a:solidFill>
              </a:rPr>
              <a:t>®20000- 2015 QIAGEN All rights reserved</a:t>
            </a:r>
            <a:endParaRPr lang="en-GB" sz="800" dirty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3555" b="5544"/>
          <a:stretch/>
        </p:blipFill>
        <p:spPr>
          <a:xfrm>
            <a:off x="327681" y="1531394"/>
            <a:ext cx="1603387" cy="914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90534" y="7181314"/>
            <a:ext cx="19495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70C0"/>
                </a:solidFill>
              </a:rPr>
              <a:t>®20000- 2015 QIAGEN All rights reserved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4164" y="7522621"/>
            <a:ext cx="5905500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Supplemental </a:t>
            </a:r>
            <a:r>
              <a:rPr lang="en-US" sz="1400" b="1"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400" b="1" smtClean="0">
                <a:ea typeface="Calibri" panose="020F0502020204030204" pitchFamily="34" charset="0"/>
                <a:cs typeface="Times New Roman" panose="02020603050405020304" pitchFamily="18" charset="0"/>
              </a:rPr>
              <a:t>S2 </a:t>
            </a:r>
            <a:r>
              <a:rPr lang="en-U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Estrogen: Common up-stream effector in the TCGA and AI-datasets</a:t>
            </a:r>
            <a:endParaRPr 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Estrogen: Common up-stream effector of significant differentially expressed genes in each and both datasets (TCGA and AI). PGR and SERPINA3 are the common genes in both datasets.  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4633</TotalTime>
  <Words>66</Words>
  <Application>Microsoft Office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Erasmus 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maurice</dc:creator>
  <cp:lastModifiedBy>Diana Ramirez</cp:lastModifiedBy>
  <cp:revision>277</cp:revision>
  <cp:lastPrinted>2015-10-22T13:08:23Z</cp:lastPrinted>
  <dcterms:created xsi:type="dcterms:W3CDTF">2013-01-30T08:17:29Z</dcterms:created>
  <dcterms:modified xsi:type="dcterms:W3CDTF">2016-05-01T21:38:35Z</dcterms:modified>
</cp:coreProperties>
</file>