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73" r:id="rId2"/>
  </p:sldIdLst>
  <p:sldSz cx="9144000" cy="6858000" type="screen4x3"/>
  <p:notesSz cx="6805613" cy="99441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ederfellner, Gerhard {PODB~Penzberg}" initials="NG{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46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4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9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2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1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8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3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7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6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1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4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0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27397" y="26064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S1: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97" y="629981"/>
            <a:ext cx="3176596" cy="260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97" y="3243340"/>
            <a:ext cx="3860627" cy="239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6074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4" val="RXP"/>
  <p:tag name="VARPPTCOMPATIBLERD03" val="RXP"/>
  <p:tag name="VARPPTTYPE" val="RXP"/>
  <p:tag name="VARPPTSLIDEFORMAT" val="RXP"/>
  <p:tag name="VARSAVEMESSAGETIMESTAMP" val="RXP20.04.20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Niederfellner, Gerhard {PODB~Penzberg}</dc:creator>
  <cp:lastModifiedBy>Niederfellner, Gerhard {PODB~Penzberg}</cp:lastModifiedBy>
  <cp:revision>98</cp:revision>
  <cp:lastPrinted>2015-11-02T16:21:59Z</cp:lastPrinted>
  <dcterms:created xsi:type="dcterms:W3CDTF">2015-09-17T09:36:43Z</dcterms:created>
  <dcterms:modified xsi:type="dcterms:W3CDTF">2016-04-20T12:03:40Z</dcterms:modified>
</cp:coreProperties>
</file>