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2" r:id="rId2"/>
  </p:sldIdLst>
  <p:sldSz cx="9144000" cy="6858000" type="screen4x3"/>
  <p:notesSz cx="6805613" cy="99441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ederfellner, Gerhard {PODB~Penzberg}" initials="NG{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46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4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9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29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1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18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3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7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6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8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1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4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BA90-80C2-45BC-B576-BECCFA8AC505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CD57C-5056-4D03-AAFB-DDE98B3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0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1077367" y="61139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S3: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67" y="1544470"/>
            <a:ext cx="6230937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3929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4" val="RXP"/>
  <p:tag name="VARPPTCOMPATIBLERD03" val="RXP"/>
  <p:tag name="VARPPTTYPE" val="RXP"/>
  <p:tag name="VARPPTSLIDEFORMAT" val="RXP"/>
  <p:tag name="VARSAVEMESSAGETIMESTAMP" val="RXP20.04.20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Niederfellner, Gerhard {PODB~Penzberg}</dc:creator>
  <cp:lastModifiedBy>Niederfellner, Gerhard {PODB~Penzberg}</cp:lastModifiedBy>
  <cp:revision>98</cp:revision>
  <cp:lastPrinted>2015-11-02T16:21:59Z</cp:lastPrinted>
  <dcterms:created xsi:type="dcterms:W3CDTF">2015-09-17T09:36:43Z</dcterms:created>
  <dcterms:modified xsi:type="dcterms:W3CDTF">2016-04-20T12:09:51Z</dcterms:modified>
</cp:coreProperties>
</file>