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71" r:id="rId2"/>
  </p:sldIdLst>
  <p:sldSz cx="9144000" cy="6858000" type="screen4x3"/>
  <p:notesSz cx="6805613" cy="99441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ederfellner, Gerhard {PODB~Penzberg}" initials="NG{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-72"/>
      </p:cViewPr>
      <p:guideLst>
        <p:guide orient="horz" pos="2160"/>
        <p:guide pos="469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243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592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129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31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189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636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7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762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989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416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244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507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2900518" y="2832289"/>
            <a:ext cx="28803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20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en-US" sz="120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92024" y="971436"/>
            <a:ext cx="1193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Table S1: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314112"/>
              </p:ext>
            </p:extLst>
          </p:nvPr>
        </p:nvGraphicFramePr>
        <p:xfrm>
          <a:off x="992024" y="1628801"/>
          <a:ext cx="5897880" cy="1725165"/>
        </p:xfrm>
        <a:graphic>
          <a:graphicData uri="http://schemas.openxmlformats.org/drawingml/2006/table">
            <a:tbl>
              <a:tblPr firstRow="1" firstCol="1" bandRow="1"/>
              <a:tblGrid>
                <a:gridCol w="1148715"/>
                <a:gridCol w="1620520"/>
                <a:gridCol w="1530350"/>
                <a:gridCol w="1598295"/>
              </a:tblGrid>
              <a:tr h="5090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Incubation 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time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RG7787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IC</a:t>
                      </a:r>
                      <a:r>
                        <a:rPr lang="en-US" sz="1200" baseline="-250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50 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/ 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max inhibition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free PE24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IC</a:t>
                      </a:r>
                      <a:r>
                        <a:rPr lang="en-US" sz="1200" baseline="-250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50 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/ 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max inhibition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CD33 targeted PE24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IC</a:t>
                      </a:r>
                      <a:r>
                        <a:rPr lang="en-US" sz="1200" baseline="-250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50 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/ 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max inhibition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 1 h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74 pM / 91%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not reached / 46%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no inhibition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 4 h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47 pM / 91%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0.33 µM / 87%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not reached / &lt;10%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 8 h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38 pM / 91%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0.17 µM / 91%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not reached / &lt;10%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24 h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22 </a:t>
                      </a: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pM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/ 91%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0.06 µM / 93%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not reached / &lt;15%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72 h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25 </a:t>
                      </a: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pM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/ 91%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0.05 µM /92%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not reached / &lt;15%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911794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4" val="RXP"/>
  <p:tag name="VARPPTCOMPATIBLERD03" val="RXP"/>
  <p:tag name="VARPPTTYPE" val="RXP"/>
  <p:tag name="VARPPTSLIDEFORMAT" val="RXP"/>
  <p:tag name="VARSAVEMESSAGETIMESTAMP" val="RXP20.04.20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4876</TotalTime>
  <Words>112</Words>
  <Application>Microsoft Office PowerPoint</Application>
  <PresentationFormat>On-screen Show (4:3)</PresentationFormat>
  <Paragraphs>30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F. Hoffmann-La Roche, 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</dc:title>
  <dc:creator>Niederfellner, Gerhard {PODB~Penzberg}</dc:creator>
  <cp:lastModifiedBy>Niederfellner, Gerhard {PODB~Penzberg}</cp:lastModifiedBy>
  <cp:revision>98</cp:revision>
  <cp:lastPrinted>2015-11-02T16:21:59Z</cp:lastPrinted>
  <dcterms:created xsi:type="dcterms:W3CDTF">2015-09-17T09:36:43Z</dcterms:created>
  <dcterms:modified xsi:type="dcterms:W3CDTF">2016-04-20T12:04:31Z</dcterms:modified>
</cp:coreProperties>
</file>