
<file path=[Content_Types].xml><?xml version="1.0" encoding="utf-8"?>
<Types xmlns="http://schemas.openxmlformats.org/package/2006/content-types">
  <Override PartName="/ppt/diagrams/drawing1.xml" ContentType="application/vnd.ms-office.drawingml.diagramDrawing+xml"/>
  <Default Extension="jpeg" ContentType="image/jpeg"/>
  <Override PartName="/ppt/slideLayouts/slideLayout6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diagrams/quickStyle1.xml" ContentType="application/vnd.openxmlformats-officedocument.drawingml.diagramStyle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Override PartName="/ppt/diagrams/colors1.xml" ContentType="application/vnd.openxmlformats-officedocument.drawingml.diagramColors+xml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E26E"/>
    <a:srgbClr val="EFFDC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EFEA2D-EC15-544F-ABD9-DE82343DF364}" type="doc">
      <dgm:prSet loTypeId="urn:microsoft.com/office/officeart/2005/8/layout/pyramid3" loCatId="pyramid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3A6CB2B-62B1-824B-BCE8-A10619B4A572}">
      <dgm:prSet phldrT="[Text]" custT="1"/>
      <dgm:spPr/>
      <dgm:t>
        <a:bodyPr/>
        <a:lstStyle/>
        <a:p>
          <a:r>
            <a:rPr lang="en-US" sz="2800" dirty="0" smtClean="0"/>
            <a:t>Emergency</a:t>
          </a:r>
        </a:p>
        <a:p>
          <a:r>
            <a:rPr lang="en-US" sz="2800" dirty="0" smtClean="0"/>
            <a:t>‘E’ </a:t>
          </a:r>
          <a:endParaRPr lang="en-US" sz="2800" dirty="0"/>
        </a:p>
      </dgm:t>
    </dgm:pt>
    <dgm:pt modelId="{CBD18572-D511-6447-AA5E-0F2444F23C78}" type="parTrans" cxnId="{21D92BDC-941C-DB40-8809-E466CDACD099}">
      <dgm:prSet/>
      <dgm:spPr/>
      <dgm:t>
        <a:bodyPr/>
        <a:lstStyle/>
        <a:p>
          <a:endParaRPr lang="en-US"/>
        </a:p>
      </dgm:t>
    </dgm:pt>
    <dgm:pt modelId="{13BB5BD8-C1B2-7A42-AC02-D33B82C238EC}" type="sibTrans" cxnId="{21D92BDC-941C-DB40-8809-E466CDACD099}">
      <dgm:prSet/>
      <dgm:spPr/>
      <dgm:t>
        <a:bodyPr/>
        <a:lstStyle/>
        <a:p>
          <a:endParaRPr lang="en-US"/>
        </a:p>
      </dgm:t>
    </dgm:pt>
    <dgm:pt modelId="{56E1C0D3-F791-E848-995B-F435BE6BAF0E}">
      <dgm:prSet phldrT="[Text]"/>
      <dgm:spPr/>
      <dgm:t>
        <a:bodyPr/>
        <a:lstStyle/>
        <a:p>
          <a:r>
            <a:rPr lang="en-US" dirty="0" smtClean="0"/>
            <a:t>Priority</a:t>
          </a:r>
        </a:p>
        <a:p>
          <a:r>
            <a:rPr lang="en-US" dirty="0" smtClean="0"/>
            <a:t>‘P’</a:t>
          </a:r>
          <a:endParaRPr lang="en-US" dirty="0"/>
        </a:p>
      </dgm:t>
    </dgm:pt>
    <dgm:pt modelId="{5C81F598-2431-2B42-BD8D-DF6A02C81CF5}" type="parTrans" cxnId="{BDE17408-F2CA-2449-9C7A-B81290976D27}">
      <dgm:prSet/>
      <dgm:spPr/>
      <dgm:t>
        <a:bodyPr/>
        <a:lstStyle/>
        <a:p>
          <a:endParaRPr lang="en-US"/>
        </a:p>
      </dgm:t>
    </dgm:pt>
    <dgm:pt modelId="{9F4D0141-4BE9-7A43-A415-EBD9BE4E2BDE}" type="sibTrans" cxnId="{BDE17408-F2CA-2449-9C7A-B81290976D27}">
      <dgm:prSet/>
      <dgm:spPr/>
      <dgm:t>
        <a:bodyPr/>
        <a:lstStyle/>
        <a:p>
          <a:endParaRPr lang="en-US"/>
        </a:p>
      </dgm:t>
    </dgm:pt>
    <dgm:pt modelId="{D4F132A2-8FEA-D74E-B684-2D2B2C067BF7}">
      <dgm:prSet phldrT="[Text]"/>
      <dgm:spPr/>
      <dgm:t>
        <a:bodyPr/>
        <a:lstStyle/>
        <a:p>
          <a:r>
            <a:rPr lang="en-US" dirty="0" smtClean="0"/>
            <a:t>Q</a:t>
          </a:r>
          <a:endParaRPr lang="en-US" dirty="0"/>
        </a:p>
      </dgm:t>
    </dgm:pt>
    <dgm:pt modelId="{2E8AD54C-741A-1D47-A48F-97DCDC51DD1C}" type="parTrans" cxnId="{647301B8-7DA5-A74F-A006-FB8C3D1D858B}">
      <dgm:prSet/>
      <dgm:spPr/>
      <dgm:t>
        <a:bodyPr/>
        <a:lstStyle/>
        <a:p>
          <a:endParaRPr lang="en-US"/>
        </a:p>
      </dgm:t>
    </dgm:pt>
    <dgm:pt modelId="{C1148F3A-FC60-E54E-90C4-6361295E5450}" type="sibTrans" cxnId="{647301B8-7DA5-A74F-A006-FB8C3D1D858B}">
      <dgm:prSet/>
      <dgm:spPr/>
      <dgm:t>
        <a:bodyPr/>
        <a:lstStyle/>
        <a:p>
          <a:endParaRPr lang="en-US"/>
        </a:p>
      </dgm:t>
    </dgm:pt>
    <dgm:pt modelId="{0E9CC431-ED0D-5744-9449-E3A478C9283A}" type="pres">
      <dgm:prSet presAssocID="{E4EFEA2D-EC15-544F-ABD9-DE82343DF36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7D1FB98-DF2D-244C-B94C-FE47830043C8}" type="pres">
      <dgm:prSet presAssocID="{B3A6CB2B-62B1-824B-BCE8-A10619B4A572}" presName="Name8" presStyleCnt="0"/>
      <dgm:spPr/>
    </dgm:pt>
    <dgm:pt modelId="{CD0A0245-810F-7347-89F2-EFE44258C6B8}" type="pres">
      <dgm:prSet presAssocID="{B3A6CB2B-62B1-824B-BCE8-A10619B4A572}" presName="level" presStyleLbl="node1" presStyleIdx="0" presStyleCnt="3" custScaleY="108029" custLinFactNeighborY="-134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384D25-073C-A642-AAD3-E5C3C4FC99C3}" type="pres">
      <dgm:prSet presAssocID="{B3A6CB2B-62B1-824B-BCE8-A10619B4A57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84709C-4E84-9B4D-A451-DD6334ED1073}" type="pres">
      <dgm:prSet presAssocID="{56E1C0D3-F791-E848-995B-F435BE6BAF0E}" presName="Name8" presStyleCnt="0"/>
      <dgm:spPr/>
    </dgm:pt>
    <dgm:pt modelId="{FE086FD4-D5F3-F44C-9372-94815D5892B5}" type="pres">
      <dgm:prSet presAssocID="{56E1C0D3-F791-E848-995B-F435BE6BAF0E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C37E85-A716-444D-8A17-ABDBAA0E8F79}" type="pres">
      <dgm:prSet presAssocID="{56E1C0D3-F791-E848-995B-F435BE6BAF0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A1AB07-5844-3E44-B0BC-E981D680D136}" type="pres">
      <dgm:prSet presAssocID="{D4F132A2-8FEA-D74E-B684-2D2B2C067BF7}" presName="Name8" presStyleCnt="0"/>
      <dgm:spPr/>
    </dgm:pt>
    <dgm:pt modelId="{4101BA0B-371A-C342-BF85-DC5091A5654A}" type="pres">
      <dgm:prSet presAssocID="{D4F132A2-8FEA-D74E-B684-2D2B2C067BF7}" presName="level" presStyleLbl="node1" presStyleIdx="2" presStyleCnt="3" custScaleY="4801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D2BD05-422E-2940-9F64-0BAA7C1A9A4C}" type="pres">
      <dgm:prSet presAssocID="{D4F132A2-8FEA-D74E-B684-2D2B2C067BF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ACA891E-9C35-5545-BA29-826A53887A7E}" type="presOf" srcId="{B3A6CB2B-62B1-824B-BCE8-A10619B4A572}" destId="{CD0A0245-810F-7347-89F2-EFE44258C6B8}" srcOrd="0" destOrd="0" presId="urn:microsoft.com/office/officeart/2005/8/layout/pyramid3"/>
    <dgm:cxn modelId="{6701CF9E-7775-F741-84DB-6DD6FBEFC5E7}" type="presOf" srcId="{56E1C0D3-F791-E848-995B-F435BE6BAF0E}" destId="{2FC37E85-A716-444D-8A17-ABDBAA0E8F79}" srcOrd="1" destOrd="0" presId="urn:microsoft.com/office/officeart/2005/8/layout/pyramid3"/>
    <dgm:cxn modelId="{642358C9-DF8A-7A4E-B7AF-418FAFADAF8E}" type="presOf" srcId="{D4F132A2-8FEA-D74E-B684-2D2B2C067BF7}" destId="{4101BA0B-371A-C342-BF85-DC5091A5654A}" srcOrd="0" destOrd="0" presId="urn:microsoft.com/office/officeart/2005/8/layout/pyramid3"/>
    <dgm:cxn modelId="{FB11DFFD-27E8-784E-852D-6E4F6592B857}" type="presOf" srcId="{E4EFEA2D-EC15-544F-ABD9-DE82343DF364}" destId="{0E9CC431-ED0D-5744-9449-E3A478C9283A}" srcOrd="0" destOrd="0" presId="urn:microsoft.com/office/officeart/2005/8/layout/pyramid3"/>
    <dgm:cxn modelId="{BDE17408-F2CA-2449-9C7A-B81290976D27}" srcId="{E4EFEA2D-EC15-544F-ABD9-DE82343DF364}" destId="{56E1C0D3-F791-E848-995B-F435BE6BAF0E}" srcOrd="1" destOrd="0" parTransId="{5C81F598-2431-2B42-BD8D-DF6A02C81CF5}" sibTransId="{9F4D0141-4BE9-7A43-A415-EBD9BE4E2BDE}"/>
    <dgm:cxn modelId="{C1086F62-6DF8-BA4D-A13D-A9B71E521D41}" type="presOf" srcId="{56E1C0D3-F791-E848-995B-F435BE6BAF0E}" destId="{FE086FD4-D5F3-F44C-9372-94815D5892B5}" srcOrd="0" destOrd="0" presId="urn:microsoft.com/office/officeart/2005/8/layout/pyramid3"/>
    <dgm:cxn modelId="{647301B8-7DA5-A74F-A006-FB8C3D1D858B}" srcId="{E4EFEA2D-EC15-544F-ABD9-DE82343DF364}" destId="{D4F132A2-8FEA-D74E-B684-2D2B2C067BF7}" srcOrd="2" destOrd="0" parTransId="{2E8AD54C-741A-1D47-A48F-97DCDC51DD1C}" sibTransId="{C1148F3A-FC60-E54E-90C4-6361295E5450}"/>
    <dgm:cxn modelId="{302CC913-8253-4B41-BF54-C6AC96DBCF3D}" type="presOf" srcId="{B3A6CB2B-62B1-824B-BCE8-A10619B4A572}" destId="{40384D25-073C-A642-AAD3-E5C3C4FC99C3}" srcOrd="1" destOrd="0" presId="urn:microsoft.com/office/officeart/2005/8/layout/pyramid3"/>
    <dgm:cxn modelId="{ABA82B98-B812-8C42-9FED-C5C84057D8A3}" type="presOf" srcId="{D4F132A2-8FEA-D74E-B684-2D2B2C067BF7}" destId="{8CD2BD05-422E-2940-9F64-0BAA7C1A9A4C}" srcOrd="1" destOrd="0" presId="urn:microsoft.com/office/officeart/2005/8/layout/pyramid3"/>
    <dgm:cxn modelId="{21D92BDC-941C-DB40-8809-E466CDACD099}" srcId="{E4EFEA2D-EC15-544F-ABD9-DE82343DF364}" destId="{B3A6CB2B-62B1-824B-BCE8-A10619B4A572}" srcOrd="0" destOrd="0" parTransId="{CBD18572-D511-6447-AA5E-0F2444F23C78}" sibTransId="{13BB5BD8-C1B2-7A42-AC02-D33B82C238EC}"/>
    <dgm:cxn modelId="{4C63439B-FFBF-2A48-AEC6-9DD7961F459D}" type="presParOf" srcId="{0E9CC431-ED0D-5744-9449-E3A478C9283A}" destId="{B7D1FB98-DF2D-244C-B94C-FE47830043C8}" srcOrd="0" destOrd="0" presId="urn:microsoft.com/office/officeart/2005/8/layout/pyramid3"/>
    <dgm:cxn modelId="{D81574CA-9E10-044B-BC9B-A49B5BD126CD}" type="presParOf" srcId="{B7D1FB98-DF2D-244C-B94C-FE47830043C8}" destId="{CD0A0245-810F-7347-89F2-EFE44258C6B8}" srcOrd="0" destOrd="0" presId="urn:microsoft.com/office/officeart/2005/8/layout/pyramid3"/>
    <dgm:cxn modelId="{474815CD-A02C-A34D-B72C-5A4BDF19806C}" type="presParOf" srcId="{B7D1FB98-DF2D-244C-B94C-FE47830043C8}" destId="{40384D25-073C-A642-AAD3-E5C3C4FC99C3}" srcOrd="1" destOrd="0" presId="urn:microsoft.com/office/officeart/2005/8/layout/pyramid3"/>
    <dgm:cxn modelId="{F69BACE6-9F55-FA43-BAAE-E84566171B70}" type="presParOf" srcId="{0E9CC431-ED0D-5744-9449-E3A478C9283A}" destId="{1684709C-4E84-9B4D-A451-DD6334ED1073}" srcOrd="1" destOrd="0" presId="urn:microsoft.com/office/officeart/2005/8/layout/pyramid3"/>
    <dgm:cxn modelId="{130E59EE-C079-8C4F-BAA5-470230C95449}" type="presParOf" srcId="{1684709C-4E84-9B4D-A451-DD6334ED1073}" destId="{FE086FD4-D5F3-F44C-9372-94815D5892B5}" srcOrd="0" destOrd="0" presId="urn:microsoft.com/office/officeart/2005/8/layout/pyramid3"/>
    <dgm:cxn modelId="{E15DB007-2883-FD4D-A8E6-1099E93E7FB6}" type="presParOf" srcId="{1684709C-4E84-9B4D-A451-DD6334ED1073}" destId="{2FC37E85-A716-444D-8A17-ABDBAA0E8F79}" srcOrd="1" destOrd="0" presId="urn:microsoft.com/office/officeart/2005/8/layout/pyramid3"/>
    <dgm:cxn modelId="{C970BCB3-85F0-F84A-BACC-C87338B01612}" type="presParOf" srcId="{0E9CC431-ED0D-5744-9449-E3A478C9283A}" destId="{D5A1AB07-5844-3E44-B0BC-E981D680D136}" srcOrd="2" destOrd="0" presId="urn:microsoft.com/office/officeart/2005/8/layout/pyramid3"/>
    <dgm:cxn modelId="{60FCC10D-079D-584C-BA42-34B3511A2362}" type="presParOf" srcId="{D5A1AB07-5844-3E44-B0BC-E981D680D136}" destId="{4101BA0B-371A-C342-BF85-DC5091A5654A}" srcOrd="0" destOrd="0" presId="urn:microsoft.com/office/officeart/2005/8/layout/pyramid3"/>
    <dgm:cxn modelId="{94541BBB-9B74-9440-A7D1-D69CBEC8620F}" type="presParOf" srcId="{D5A1AB07-5844-3E44-B0BC-E981D680D136}" destId="{8CD2BD05-422E-2940-9F64-0BAA7C1A9A4C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0A0245-810F-7347-89F2-EFE44258C6B8}">
      <dsp:nvSpPr>
        <dsp:cNvPr id="0" name=""/>
        <dsp:cNvSpPr/>
      </dsp:nvSpPr>
      <dsp:spPr>
        <a:xfrm rot="10800000">
          <a:off x="0" y="498286"/>
          <a:ext cx="2740274" cy="2377019"/>
        </a:xfrm>
        <a:prstGeom prst="trapezoid">
          <a:avLst>
            <a:gd name="adj" fmla="val 20756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Emergency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‘E’ </a:t>
          </a:r>
          <a:endParaRPr lang="en-US" sz="2800" kern="1200" dirty="0"/>
        </a:p>
      </dsp:txBody>
      <dsp:txXfrm>
        <a:off x="479547" y="498286"/>
        <a:ext cx="1781178" cy="2377019"/>
      </dsp:txXfrm>
    </dsp:sp>
    <dsp:sp modelId="{FE086FD4-D5F3-F44C-9372-94815D5892B5}">
      <dsp:nvSpPr>
        <dsp:cNvPr id="0" name=""/>
        <dsp:cNvSpPr/>
      </dsp:nvSpPr>
      <dsp:spPr>
        <a:xfrm rot="10800000">
          <a:off x="456712" y="2816501"/>
          <a:ext cx="1826849" cy="2200353"/>
        </a:xfrm>
        <a:prstGeom prst="trapezoid">
          <a:avLst>
            <a:gd name="adj" fmla="val 25000"/>
          </a:avLst>
        </a:prstGeom>
        <a:gradFill rotWithShape="0">
          <a:gsLst>
            <a:gs pos="0">
              <a:schemeClr val="accent2">
                <a:hueOff val="2340760"/>
                <a:satOff val="-2919"/>
                <a:lumOff val="686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2340760"/>
                <a:satOff val="-2919"/>
                <a:lumOff val="686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Priority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‘P’</a:t>
          </a:r>
          <a:endParaRPr lang="en-US" sz="2900" kern="1200" dirty="0"/>
        </a:p>
      </dsp:txBody>
      <dsp:txXfrm>
        <a:off x="776410" y="2816501"/>
        <a:ext cx="1187452" cy="2200353"/>
      </dsp:txXfrm>
    </dsp:sp>
    <dsp:sp modelId="{4101BA0B-371A-C342-BF85-DC5091A5654A}">
      <dsp:nvSpPr>
        <dsp:cNvPr id="0" name=""/>
        <dsp:cNvSpPr/>
      </dsp:nvSpPr>
      <dsp:spPr>
        <a:xfrm rot="10800000">
          <a:off x="913424" y="5016855"/>
          <a:ext cx="913424" cy="1056389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2">
                <a:hueOff val="4681520"/>
                <a:satOff val="-5839"/>
                <a:lumOff val="1373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4681520"/>
                <a:satOff val="-5839"/>
                <a:lumOff val="1373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Q</a:t>
          </a:r>
          <a:endParaRPr lang="en-US" sz="2900" kern="1200" dirty="0"/>
        </a:p>
      </dsp:txBody>
      <dsp:txXfrm>
        <a:off x="913424" y="5016855"/>
        <a:ext cx="913424" cy="10563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BBE427-559C-754C-9E50-43F187D79F46}" type="datetimeFigureOut">
              <a:rPr lang="en-US" smtClean="0"/>
              <a:pPr/>
              <a:t>6/12/15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36C93-B2E7-4244-8AF5-05E406110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" y="83558"/>
          <a:ext cx="2740274" cy="660106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589895" y="101668"/>
          <a:ext cx="6349420" cy="6583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42054"/>
                <a:gridCol w="2907366"/>
              </a:tblGrid>
              <a:tr h="2927375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 </a:t>
                      </a:r>
                      <a:r>
                        <a:rPr lang="en-US" sz="2000" b="1" dirty="0" smtClean="0"/>
                        <a:t>Airway and Breathing: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</a:t>
                      </a:r>
                      <a:r>
                        <a:rPr lang="en-US" sz="1800" b="0" baseline="0" dirty="0" smtClean="0"/>
                        <a:t>Are they breathing? Fast?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1800" b="0" baseline="0" dirty="0" smtClean="0"/>
                        <a:t> Blue lips or blue color? 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1800" b="0" baseline="0" dirty="0" smtClean="0"/>
                        <a:t> Is there respiratory distress?</a:t>
                      </a:r>
                      <a:endParaRPr lang="en-US" sz="1800" b="0" dirty="0" smtClean="0"/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Circulation 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</a:t>
                      </a:r>
                      <a:r>
                        <a:rPr lang="en-US" sz="1800" b="0" baseline="0" dirty="0" smtClean="0"/>
                        <a:t>Are the hands/feet cold?</a:t>
                      </a:r>
                    </a:p>
                    <a:p>
                      <a:pPr lvl="1">
                        <a:buFont typeface="Arial"/>
                        <a:buChar char="•"/>
                      </a:pPr>
                      <a:r>
                        <a:rPr lang="en-US" sz="1800" b="0" baseline="0" dirty="0" smtClean="0"/>
                        <a:t> Is the pulse weak or fast?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Coma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Convulsions (New)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Dehydration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000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0000"/>
                          </a:solidFill>
                        </a:rPr>
                        <a:t>GIVE</a:t>
                      </a:r>
                      <a:r>
                        <a:rPr lang="en-US" sz="2000" b="1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2000" b="1" dirty="0" smtClean="0">
                          <a:solidFill>
                            <a:srgbClr val="000000"/>
                          </a:solidFill>
                        </a:rPr>
                        <a:t>a RED CARD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0000"/>
                          </a:solidFill>
                        </a:rPr>
                        <a:t>and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0000"/>
                          </a:solidFill>
                        </a:rPr>
                        <a:t>Take directly to clinical room for immediate assessment and treatment</a:t>
                      </a:r>
                      <a:endParaRPr lang="en-US" sz="2000" b="1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C0504D"/>
                    </a:solidFill>
                  </a:tcPr>
                </a:tc>
              </a:tr>
              <a:tr h="2429721">
                <a:tc>
                  <a:txBody>
                    <a:bodyPr/>
                    <a:lstStyle/>
                    <a:p>
                      <a:pPr>
                        <a:buFont typeface="Arial"/>
                        <a:buChar char="•"/>
                      </a:pPr>
                      <a:r>
                        <a:rPr lang="en-US" sz="2000" dirty="0" smtClean="0"/>
                        <a:t> </a:t>
                      </a:r>
                      <a:r>
                        <a:rPr lang="en-US" sz="2000" b="1" dirty="0" smtClean="0"/>
                        <a:t>Tiny</a:t>
                      </a:r>
                      <a:r>
                        <a:rPr lang="en-US" sz="2000" b="1" baseline="0" dirty="0" smtClean="0"/>
                        <a:t> Baby (&lt;2 months)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Temperature &gt;38.0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Pallor (palms)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Pain (severe)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Respiratory Distress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Lethargy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Referrals (urgent)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baseline="0" dirty="0" smtClean="0"/>
                        <a:t> Malnutrition (wasting)</a:t>
                      </a:r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GIVE a YELLOW CARD</a:t>
                      </a: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and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Patient can see nurse then put in the front of the line to see a clinician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E26E"/>
                    </a:solidFill>
                  </a:tcPr>
                </a:tc>
              </a:tr>
              <a:tr h="721013">
                <a:tc>
                  <a:txBody>
                    <a:bodyPr/>
                    <a:lstStyle/>
                    <a:p>
                      <a:pPr>
                        <a:buFont typeface="Arial"/>
                        <a:buNone/>
                      </a:pPr>
                      <a:r>
                        <a:rPr lang="en-US" sz="2000" dirty="0" smtClean="0"/>
                        <a:t> </a:t>
                      </a:r>
                    </a:p>
                    <a:p>
                      <a:pPr>
                        <a:buFont typeface="Arial"/>
                        <a:buChar char="•"/>
                      </a:pPr>
                      <a:r>
                        <a:rPr lang="en-US" sz="2000" b="1" dirty="0" smtClean="0"/>
                        <a:t>All</a:t>
                      </a:r>
                      <a:r>
                        <a:rPr lang="en-US" sz="2000" b="1" baseline="0" dirty="0" smtClean="0"/>
                        <a:t> other patients</a:t>
                      </a:r>
                    </a:p>
                    <a:p>
                      <a:pPr>
                        <a:buFont typeface="Arial"/>
                        <a:buNone/>
                      </a:pPr>
                      <a:endParaRPr lang="en-US" sz="2000" b="1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/>
                        <a:t>All patients should see nurse then can</a:t>
                      </a:r>
                      <a:r>
                        <a:rPr lang="en-US" sz="2000" b="1" baseline="0" dirty="0" smtClean="0"/>
                        <a:t> wait in the line to see clinician</a:t>
                      </a:r>
                      <a:endParaRPr lang="en-US" sz="2000" b="1" dirty="0"/>
                    </a:p>
                  </a:txBody>
                  <a:tcPr>
                    <a:solidFill>
                      <a:schemeClr val="accent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152</Words>
  <Application>Microsoft Macintosh PowerPoint</Application>
  <PresentationFormat>On-screen Show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Health Network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Megan Landes</dc:creator>
  <cp:lastModifiedBy>Megan Landes</cp:lastModifiedBy>
  <cp:revision>5</cp:revision>
  <cp:lastPrinted>2010-04-15T07:18:59Z</cp:lastPrinted>
  <dcterms:created xsi:type="dcterms:W3CDTF">2015-06-12T15:57:42Z</dcterms:created>
  <dcterms:modified xsi:type="dcterms:W3CDTF">2015-06-12T15:58:04Z</dcterms:modified>
</cp:coreProperties>
</file>