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352" r:id="rId2"/>
  </p:sldIdLst>
  <p:sldSz cx="6858000" cy="9144000" type="screen4x3"/>
  <p:notesSz cx="6858000" cy="9144000"/>
  <p:custDataLst>
    <p:tags r:id="rId4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29" autoAdjust="0"/>
  </p:normalViewPr>
  <p:slideViewPr>
    <p:cSldViewPr>
      <p:cViewPr>
        <p:scale>
          <a:sx n="98" d="100"/>
          <a:sy n="98" d="100"/>
        </p:scale>
        <p:origin x="-1788" y="1368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40" d="100"/>
        <a:sy n="14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tags" Target="tags/tag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EAD6741-F606-4C7E-9ABD-490E38E1D676}" type="datetimeFigureOut">
              <a:rPr lang="en-AU" smtClean="0"/>
              <a:pPr/>
              <a:t>25/04/2017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B630F97-63D4-4CBF-AE2A-009D9BAC3910}" type="slidenum">
              <a:rPr lang="en-AU" smtClean="0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xmlns="" val="37883880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36C224-ED93-4D27-B39B-B4AF2ED25BC1}" type="datetimeFigureOut">
              <a:rPr lang="en-AU" smtClean="0"/>
              <a:pPr/>
              <a:t>25/04/2017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1D181-A336-4BEC-88A8-04F362ACDFA0}" type="slidenum">
              <a:rPr lang="en-AU" smtClean="0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xmlns="" val="30335205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36C224-ED93-4D27-B39B-B4AF2ED25BC1}" type="datetimeFigureOut">
              <a:rPr lang="en-AU" smtClean="0"/>
              <a:pPr/>
              <a:t>25/04/2017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1D181-A336-4BEC-88A8-04F362ACDFA0}" type="slidenum">
              <a:rPr lang="en-AU" smtClean="0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xmlns="" val="22737063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36C224-ED93-4D27-B39B-B4AF2ED25BC1}" type="datetimeFigureOut">
              <a:rPr lang="en-AU" smtClean="0"/>
              <a:pPr/>
              <a:t>25/04/2017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1D181-A336-4BEC-88A8-04F362ACDFA0}" type="slidenum">
              <a:rPr lang="en-AU" smtClean="0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xmlns="" val="15281834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36C224-ED93-4D27-B39B-B4AF2ED25BC1}" type="datetimeFigureOut">
              <a:rPr lang="en-AU" smtClean="0"/>
              <a:pPr/>
              <a:t>25/04/2017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1D181-A336-4BEC-88A8-04F362ACDFA0}" type="slidenum">
              <a:rPr lang="en-AU" smtClean="0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xmlns="" val="19034003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36C224-ED93-4D27-B39B-B4AF2ED25BC1}" type="datetimeFigureOut">
              <a:rPr lang="en-AU" smtClean="0"/>
              <a:pPr/>
              <a:t>25/04/2017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1D181-A336-4BEC-88A8-04F362ACDFA0}" type="slidenum">
              <a:rPr lang="en-AU" smtClean="0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xmlns="" val="6599474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36C224-ED93-4D27-B39B-B4AF2ED25BC1}" type="datetimeFigureOut">
              <a:rPr lang="en-AU" smtClean="0"/>
              <a:pPr/>
              <a:t>25/04/2017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1D181-A336-4BEC-88A8-04F362ACDFA0}" type="slidenum">
              <a:rPr lang="en-AU" smtClean="0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xmlns="" val="13693372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36C224-ED93-4D27-B39B-B4AF2ED25BC1}" type="datetimeFigureOut">
              <a:rPr lang="en-AU" smtClean="0"/>
              <a:pPr/>
              <a:t>25/04/2017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1D181-A336-4BEC-88A8-04F362ACDFA0}" type="slidenum">
              <a:rPr lang="en-AU" smtClean="0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xmlns="" val="34716552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36C224-ED93-4D27-B39B-B4AF2ED25BC1}" type="datetimeFigureOut">
              <a:rPr lang="en-AU" smtClean="0"/>
              <a:pPr/>
              <a:t>25/04/2017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1D181-A336-4BEC-88A8-04F362ACDFA0}" type="slidenum">
              <a:rPr lang="en-AU" smtClean="0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xmlns="" val="12150319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36C224-ED93-4D27-B39B-B4AF2ED25BC1}" type="datetimeFigureOut">
              <a:rPr lang="en-AU" smtClean="0"/>
              <a:pPr/>
              <a:t>25/04/2017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1D181-A336-4BEC-88A8-04F362ACDFA0}" type="slidenum">
              <a:rPr lang="en-AU" smtClean="0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xmlns="" val="35162494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36C224-ED93-4D27-B39B-B4AF2ED25BC1}" type="datetimeFigureOut">
              <a:rPr lang="en-AU" smtClean="0"/>
              <a:pPr/>
              <a:t>25/04/2017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1D181-A336-4BEC-88A8-04F362ACDFA0}" type="slidenum">
              <a:rPr lang="en-AU" smtClean="0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xmlns="" val="20202901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36C224-ED93-4D27-B39B-B4AF2ED25BC1}" type="datetimeFigureOut">
              <a:rPr lang="en-AU" smtClean="0"/>
              <a:pPr/>
              <a:t>25/04/2017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1D181-A336-4BEC-88A8-04F362ACDFA0}" type="slidenum">
              <a:rPr lang="en-AU" smtClean="0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xmlns="" val="12822708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36C224-ED93-4D27-B39B-B4AF2ED25BC1}" type="datetimeFigureOut">
              <a:rPr lang="en-AU" smtClean="0"/>
              <a:pPr/>
              <a:t>25/04/2017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A1D181-A336-4BEC-88A8-04F362ACDFA0}" type="slidenum">
              <a:rPr lang="en-AU" smtClean="0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xmlns="" val="7327095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b="0" i="0" u="none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b="0" i="0" u="none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jpeg"/><Relationship Id="rId3" Type="http://schemas.microsoft.com/office/2007/relationships/hdphoto" Target="../media/hdphoto58.wdp"/><Relationship Id="rId7" Type="http://schemas.microsoft.com/office/2007/relationships/hdphoto" Target="../media/hdphoto60.wdp"/><Relationship Id="rId12" Type="http://schemas.microsoft.com/office/2007/relationships/hdphoto" Target="../media/hdphoto62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11" Type="http://schemas.openxmlformats.org/officeDocument/2006/relationships/image" Target="../media/image6.png"/><Relationship Id="rId5" Type="http://schemas.microsoft.com/office/2007/relationships/hdphoto" Target="../media/hdphoto59.wdp"/><Relationship Id="rId10" Type="http://schemas.openxmlformats.org/officeDocument/2006/relationships/image" Target="../media/image5.png"/><Relationship Id="rId4" Type="http://schemas.openxmlformats.org/officeDocument/2006/relationships/image" Target="../media/image2.png"/><Relationship Id="rId9" Type="http://schemas.microsoft.com/office/2007/relationships/hdphoto" Target="../media/hdphoto61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1614495" y="2863516"/>
            <a:ext cx="3506050" cy="2033980"/>
            <a:chOff x="1427885" y="1246006"/>
            <a:chExt cx="3506050" cy="2033980"/>
          </a:xfrm>
        </p:grpSpPr>
        <p:grpSp>
          <p:nvGrpSpPr>
            <p:cNvPr id="6" name="Group 5"/>
            <p:cNvGrpSpPr/>
            <p:nvPr/>
          </p:nvGrpSpPr>
          <p:grpSpPr>
            <a:xfrm>
              <a:off x="1780162" y="1299636"/>
              <a:ext cx="3153773" cy="1980350"/>
              <a:chOff x="1880710" y="6293346"/>
              <a:chExt cx="3153773" cy="1980350"/>
            </a:xfrm>
          </p:grpSpPr>
          <p:pic>
            <p:nvPicPr>
              <p:cNvPr id="7" name="Picture 2"/>
              <p:cNvPicPr>
                <a:picLocks noChangeAspect="1" noChangeArrowheads="1"/>
              </p:cNvPicPr>
              <p:nvPr/>
            </p:nvPicPr>
            <p:blipFill rotWithShape="1">
              <a:blip r:embed="rId2" cstate="print">
                <a:extLst>
                  <a:ext uri="{BEBA8EAE-BF5A-486C-A8C5-ECC9F3942E4B}">
                    <a14:imgProps xmlns:a14="http://schemas.microsoft.com/office/drawing/2010/main" xmlns="">
                      <a14:imgLayer r:embed="rId3">
                        <a14:imgEffect>
                          <a14:sharpenSoften amount="67000"/>
                        </a14:imgEffect>
                        <a14:imgEffect>
                          <a14:brightnessContrast bright="8000" contrast="3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 l="8623" t="43477"/>
              <a:stretch/>
            </p:blipFill>
            <p:spPr bwMode="auto">
              <a:xfrm>
                <a:off x="1880710" y="6300192"/>
                <a:ext cx="1143336" cy="867227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8" name="Picture 3"/>
              <p:cNvPicPr>
                <a:picLocks noChangeAspect="1" noChangeArrowheads="1"/>
              </p:cNvPicPr>
              <p:nvPr/>
            </p:nvPicPr>
            <p:blipFill rotWithShape="1">
              <a:blip r:embed="rId4" cstate="print">
                <a:extLst>
                  <a:ext uri="{BEBA8EAE-BF5A-486C-A8C5-ECC9F3942E4B}">
                    <a14:imgProps xmlns:a14="http://schemas.microsoft.com/office/drawing/2010/main" xmlns="">
                      <a14:imgLayer r:embed="rId5">
                        <a14:imgEffect>
                          <a14:sharpenSoften amount="24000"/>
                        </a14:imgEffect>
                        <a14:imgEffect>
                          <a14:brightnessContrast bright="28000" contrast="2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 l="45702" t="25918" r="34459" b="37041"/>
              <a:stretch/>
            </p:blipFill>
            <p:spPr bwMode="auto">
              <a:xfrm>
                <a:off x="3117351" y="6293346"/>
                <a:ext cx="835690" cy="872357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9" name="Picture 4"/>
              <p:cNvPicPr>
                <a:picLocks noChangeAspect="1" noChangeArrowheads="1"/>
              </p:cNvPicPr>
              <p:nvPr/>
            </p:nvPicPr>
            <p:blipFill rotWithShape="1">
              <a:blip r:embed="rId6" cstate="print">
                <a:extLst>
                  <a:ext uri="{BEBA8EAE-BF5A-486C-A8C5-ECC9F3942E4B}">
                    <a14:imgProps xmlns:a14="http://schemas.microsoft.com/office/drawing/2010/main" xmlns="">
                      <a14:imgLayer r:embed="rId7">
                        <a14:imgEffect>
                          <a14:sharpenSoften amount="10000"/>
                        </a14:imgEffect>
                        <a14:imgEffect>
                          <a14:brightnessContrast bright="29000" contrast="26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 l="50000" t="26893" r="25000" b="33728"/>
              <a:stretch/>
            </p:blipFill>
            <p:spPr bwMode="auto">
              <a:xfrm>
                <a:off x="4050297" y="6293347"/>
                <a:ext cx="984186" cy="872356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10" name="Picture 9" descr="\\ntapprdfs01n01.rmit.internal\sl2\s3416212\Configuration\Desktop\biofilms 72h later\0209.jpg"/>
              <p:cNvPicPr>
                <a:picLocks noChangeAspect="1" noChangeArrowheads="1"/>
              </p:cNvPicPr>
              <p:nvPr/>
            </p:nvPicPr>
            <p:blipFill rotWithShape="1">
              <a:blip r:embed="rId8" cstate="print">
                <a:extLst>
                  <a:ext uri="{BEBA8EAE-BF5A-486C-A8C5-ECC9F3942E4B}">
                    <a14:imgProps xmlns:a14="http://schemas.microsoft.com/office/drawing/2010/main" xmlns="">
                      <a14:imgLayer r:embed="rId9">
                        <a14:imgEffect>
                          <a14:sharpenSoften amount="50000"/>
                        </a14:imgEffect>
                        <a14:imgEffect>
                          <a14:brightnessContrast bright="11000" contrast="9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 t="27706" r="57985" b="32289"/>
              <a:stretch/>
            </p:blipFill>
            <p:spPr bwMode="auto">
              <a:xfrm>
                <a:off x="2117550" y="7440756"/>
                <a:ext cx="880175" cy="817294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1" name="Picture 7"/>
              <p:cNvPicPr>
                <a:picLocks noChangeAspect="1" noChangeArrowheads="1"/>
              </p:cNvPicPr>
              <p:nvPr/>
            </p:nvPicPr>
            <p:blipFill rotWithShape="1">
              <a:blip r:embed="rId10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 l="8739" t="25999" r="53589" b="47175"/>
              <a:stretch/>
            </p:blipFill>
            <p:spPr bwMode="auto">
              <a:xfrm rot="5400000">
                <a:off x="4102656" y="7368190"/>
                <a:ext cx="832940" cy="978072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12" name="Picture 8"/>
              <p:cNvPicPr>
                <a:picLocks noChangeAspect="1" noChangeArrowheads="1"/>
              </p:cNvPicPr>
              <p:nvPr/>
            </p:nvPicPr>
            <p:blipFill rotWithShape="1">
              <a:blip r:embed="rId11" cstate="print">
                <a:extLst>
                  <a:ext uri="{BEBA8EAE-BF5A-486C-A8C5-ECC9F3942E4B}">
                    <a14:imgProps xmlns:a14="http://schemas.microsoft.com/office/drawing/2010/main" xmlns="">
                      <a14:imgLayer r:embed="rId12">
                        <a14:imgEffect>
                          <a14:sharpenSoften amount="50000"/>
                        </a14:imgEffect>
                        <a14:imgEffect>
                          <a14:brightnessContrast bright="13000" contrast="43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 l="28493" t="50000" r="43013" b="11827"/>
              <a:stretch/>
            </p:blipFill>
            <p:spPr bwMode="auto">
              <a:xfrm>
                <a:off x="3093986" y="7440755"/>
                <a:ext cx="832735" cy="823155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13" name="Picture 2"/>
              <p:cNvPicPr>
                <a:picLocks noChangeAspect="1" noChangeArrowheads="1"/>
              </p:cNvPicPr>
              <p:nvPr/>
            </p:nvPicPr>
            <p:blipFill rotWithShape="1">
              <a:blip r:embed="rId2" cstate="print">
                <a:extLst>
                  <a:ext uri="{BEBA8EAE-BF5A-486C-A8C5-ECC9F3942E4B}">
                    <a14:imgProps xmlns:a14="http://schemas.microsoft.com/office/drawing/2010/main" xmlns="">
                      <a14:imgLayer r:embed="rId3">
                        <a14:imgEffect>
                          <a14:sharpenSoften amount="67000"/>
                        </a14:imgEffect>
                        <a14:imgEffect>
                          <a14:brightnessContrast bright="8000" contrast="3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 l="8335" t="43477" r="71791"/>
              <a:stretch/>
            </p:blipFill>
            <p:spPr bwMode="auto">
              <a:xfrm>
                <a:off x="1880710" y="7444224"/>
                <a:ext cx="236840" cy="826004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</p:grpSp>
        <p:sp>
          <p:nvSpPr>
            <p:cNvPr id="2" name="TextBox 1"/>
            <p:cNvSpPr txBox="1"/>
            <p:nvPr/>
          </p:nvSpPr>
          <p:spPr>
            <a:xfrm>
              <a:off x="1427885" y="1246006"/>
              <a:ext cx="30328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AU" sz="1600" dirty="0" smtClean="0"/>
                <a:t>A</a:t>
              </a:r>
              <a:endParaRPr lang="en-AU" sz="1600" dirty="0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1458949" y="2361238"/>
              <a:ext cx="30328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AU" sz="1600" dirty="0" smtClean="0"/>
                <a:t>B</a:t>
              </a:r>
              <a:endParaRPr lang="en-AU" sz="1600" dirty="0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2576195" y="1246006"/>
              <a:ext cx="34015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AU" sz="1200" dirty="0" smtClean="0"/>
                <a:t>#1</a:t>
              </a:r>
              <a:endParaRPr lang="en-AU" sz="1200" dirty="0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3560537" y="1246006"/>
              <a:ext cx="34015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AU" sz="1200" dirty="0" smtClean="0"/>
                <a:t>#2</a:t>
              </a:r>
              <a:endParaRPr lang="en-AU" sz="1200" dirty="0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4593777" y="1246006"/>
              <a:ext cx="34015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AU" sz="1200" dirty="0" smtClean="0"/>
                <a:t>#3</a:t>
              </a:r>
              <a:endParaRPr lang="en-AU" sz="1200" dirty="0"/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2565035" y="2410620"/>
              <a:ext cx="34015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AU" sz="1200" dirty="0" smtClean="0"/>
                <a:t>#1</a:t>
              </a:r>
              <a:endParaRPr lang="en-AU" sz="1200" dirty="0"/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3549377" y="2410620"/>
              <a:ext cx="34015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AU" sz="1200" dirty="0" smtClean="0"/>
                <a:t>#2</a:t>
              </a:r>
              <a:endParaRPr lang="en-AU" sz="1200" dirty="0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4582617" y="2410620"/>
              <a:ext cx="34015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AU" sz="1200" dirty="0" smtClean="0"/>
                <a:t>#3</a:t>
              </a:r>
              <a:endParaRPr lang="en-AU" sz="1200" dirty="0"/>
            </a:p>
          </p:txBody>
        </p:sp>
      </p:grpSp>
      <p:sp>
        <p:nvSpPr>
          <p:cNvPr id="22" name="TextBox 21"/>
          <p:cNvSpPr txBox="1"/>
          <p:nvPr/>
        </p:nvSpPr>
        <p:spPr>
          <a:xfrm>
            <a:off x="2389593" y="8216375"/>
            <a:ext cx="28062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b="1" dirty="0"/>
              <a:t>Additional file </a:t>
            </a:r>
            <a:r>
              <a:rPr lang="en-AU" b="1" dirty="0" smtClean="0"/>
              <a:t>11: Figure S9</a:t>
            </a:r>
            <a:endParaRPr lang="en-AU" b="1" dirty="0"/>
          </a:p>
        </p:txBody>
      </p:sp>
    </p:spTree>
    <p:extLst>
      <p:ext uri="{BB962C8B-B14F-4D97-AF65-F5344CB8AC3E}">
        <p14:creationId xmlns:p14="http://schemas.microsoft.com/office/powerpoint/2010/main" xmlns="" val="1482695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14"/>
  <p:tag name="MMPROD_UIDATA" val="&lt;database version=&quot;11.0&quot;&gt;&lt;object type=&quot;1&quot; unique_id=&quot;10001&quot;&gt;&lt;object type=&quot;8&quot; unique_id=&quot;13859&quot;&gt;&lt;/object&gt;&lt;object type=&quot;2&quot; unique_id=&quot;13860&quot;&gt;&lt;object type=&quot;3&quot; unique_id=&quot;21895&quot;&gt;&lt;property id=&quot;20148&quot; value=&quot;5&quot;/&gt;&lt;property id=&quot;20300&quot; value=&quot;Slide 12&quot;/&gt;&lt;property id=&quot;20307&quot; value=&quot;335&quot;/&gt;&lt;/object&gt;&lt;object type=&quot;3&quot; unique_id=&quot;23418&quot;&gt;&lt;property id=&quot;20148&quot; value=&quot;5&quot;/&gt;&lt;property id=&quot;20300&quot; value=&quot;Slide 17&quot;/&gt;&lt;property id=&quot;20307&quot; value=&quot;336&quot;/&gt;&lt;/object&gt;&lt;object type=&quot;3&quot; unique_id=&quot;23419&quot;&gt;&lt;property id=&quot;20148&quot; value=&quot;5&quot;/&gt;&lt;property id=&quot;20300&quot; value=&quot;Slide 18&quot;/&gt;&lt;property id=&quot;20307&quot; value=&quot;337&quot;/&gt;&lt;/object&gt;&lt;object type=&quot;3&quot; unique_id=&quot;24663&quot;&gt;&lt;property id=&quot;20148&quot; value=&quot;5&quot;/&gt;&lt;property id=&quot;20300&quot; value=&quot;Slide 1&quot;/&gt;&lt;property id=&quot;20307&quot; value=&quot;340&quot;/&gt;&lt;/object&gt;&lt;object type=&quot;3&quot; unique_id=&quot;24664&quot;&gt;&lt;property id=&quot;20148&quot; value=&quot;5&quot;/&gt;&lt;property id=&quot;20300&quot; value=&quot;Slide 2&quot;/&gt;&lt;property id=&quot;20307&quot; value=&quot;341&quot;/&gt;&lt;/object&gt;&lt;object type=&quot;3&quot; unique_id=&quot;24665&quot;&gt;&lt;property id=&quot;20148&quot; value=&quot;5&quot;/&gt;&lt;property id=&quot;20300&quot; value=&quot;Slide 3&quot;/&gt;&lt;property id=&quot;20307&quot; value=&quot;342&quot;/&gt;&lt;/object&gt;&lt;object type=&quot;3&quot; unique_id=&quot;24666&quot;&gt;&lt;property id=&quot;20148&quot; value=&quot;5&quot;/&gt;&lt;property id=&quot;20300&quot; value=&quot;Slide 4&quot;/&gt;&lt;property id=&quot;20307&quot; value=&quot;343&quot;/&gt;&lt;/object&gt;&lt;object type=&quot;3&quot; unique_id=&quot;24667&quot;&gt;&lt;property id=&quot;20148&quot; value=&quot;5&quot;/&gt;&lt;property id=&quot;20300&quot; value=&quot;Slide 5&quot;/&gt;&lt;property id=&quot;20307&quot; value=&quot;344&quot;/&gt;&lt;/object&gt;&lt;object type=&quot;3&quot; unique_id=&quot;24668&quot;&gt;&lt;property id=&quot;20148&quot; value=&quot;5&quot;/&gt;&lt;property id=&quot;20300&quot; value=&quot;Slide 6&quot;/&gt;&lt;property id=&quot;20307&quot; value=&quot;345&quot;/&gt;&lt;/object&gt;&lt;object type=&quot;3&quot; unique_id=&quot;24669&quot;&gt;&lt;property id=&quot;20148&quot; value=&quot;5&quot;/&gt;&lt;property id=&quot;20300&quot; value=&quot;Slide 8&quot;/&gt;&lt;property id=&quot;20307&quot; value=&quot;346&quot;/&gt;&lt;/object&gt;&lt;object type=&quot;3&quot; unique_id=&quot;24670&quot;&gt;&lt;property id=&quot;20148&quot; value=&quot;5&quot;/&gt;&lt;property id=&quot;20300&quot; value=&quot;Slide 7&quot;/&gt;&lt;property id=&quot;20307&quot; value=&quot;347&quot;/&gt;&lt;/object&gt;&lt;object type=&quot;3&quot; unique_id=&quot;24671&quot;&gt;&lt;property id=&quot;20148&quot; value=&quot;5&quot;/&gt;&lt;property id=&quot;20300&quot; value=&quot;Slide 9&quot;/&gt;&lt;property id=&quot;20307&quot; value=&quot;348&quot;/&gt;&lt;/object&gt;&lt;object type=&quot;3&quot; unique_id=&quot;24672&quot;&gt;&lt;property id=&quot;20148&quot; value=&quot;5&quot;/&gt;&lt;property id=&quot;20300&quot; value=&quot;Slide 10&quot;/&gt;&lt;property id=&quot;20307&quot; value=&quot;349&quot;/&gt;&lt;/object&gt;&lt;object type=&quot;3&quot; unique_id=&quot;24673&quot;&gt;&lt;property id=&quot;20148&quot; value=&quot;5&quot;/&gt;&lt;property id=&quot;20300&quot; value=&quot;Slide 14&quot;/&gt;&lt;property id=&quot;20307&quot; value=&quot;350&quot;/&gt;&lt;/object&gt;&lt;object type=&quot;3&quot; unique_id=&quot;24674&quot;&gt;&lt;property id=&quot;20148&quot; value=&quot;5&quot;/&gt;&lt;property id=&quot;20300&quot; value=&quot;Slide 15&quot;/&gt;&lt;property id=&quot;20307&quot; value=&quot;351&quot;/&gt;&lt;/object&gt;&lt;object type=&quot;3&quot; unique_id=&quot;24675&quot;&gt;&lt;property id=&quot;20148&quot; value=&quot;5&quot;/&gt;&lt;property id=&quot;20300&quot; value=&quot;Slide 16&quot;/&gt;&lt;property id=&quot;20307&quot; value=&quot;352&quot;/&gt;&lt;/object&gt;&lt;object type=&quot;3&quot; unique_id=&quot;24676&quot;&gt;&lt;property id=&quot;20148&quot; value=&quot;5&quot;/&gt;&lt;property id=&quot;20300&quot; value=&quot;Slide 11&quot;/&gt;&lt;property id=&quot;20307&quot; value=&quot;353&quot;/&gt;&lt;/object&gt;&lt;object type=&quot;3&quot; unique_id=&quot;24677&quot;&gt;&lt;property id=&quot;20148&quot; value=&quot;5&quot;/&gt;&lt;property id=&quot;20300&quot; value=&quot;Slide 13&quot;/&gt;&lt;property id=&quot;20307&quot; value=&quot;354&quot;/&gt;&lt;/object&gt;&lt;/object&gt;&lt;/object&gt;&lt;/database&gt;"/>
  <p:tag name="SECTOMILLISECCONVERTED" val="1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13662</TotalTime>
  <Words>20</Words>
  <Application>Microsoft Office PowerPoint</Application>
  <PresentationFormat>On-screen Show (4:3)</PresentationFormat>
  <Paragraphs>9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RMIT University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Aidyn Mouradov</dc:creator>
  <cp:lastModifiedBy>0011692</cp:lastModifiedBy>
  <cp:revision>415</cp:revision>
  <dcterms:created xsi:type="dcterms:W3CDTF">2016-07-15T03:45:49Z</dcterms:created>
  <dcterms:modified xsi:type="dcterms:W3CDTF">2017-04-25T14:33:06Z</dcterms:modified>
</cp:coreProperties>
</file>