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6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72816" y="2987821"/>
            <a:ext cx="2775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12: Table S3 </a:t>
            </a:r>
            <a:endParaRPr lang="en-AU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32656" y="971600"/>
          <a:ext cx="6072340" cy="1842474"/>
        </p:xfrm>
        <a:graphic>
          <a:graphicData uri="http://schemas.openxmlformats.org/drawingml/2006/table">
            <a:tbl>
              <a:tblPr/>
              <a:tblGrid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  <a:gridCol w="607234"/>
              </a:tblGrid>
              <a:tr h="37182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Table </a:t>
                      </a:r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S3</a:t>
                      </a:r>
                      <a:r>
                        <a:rPr lang="en-A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Chemical composition of ROC </a:t>
                      </a:r>
                      <a:r>
                        <a:rPr lang="en-A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stream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019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PO4</a:t>
                      </a:r>
                      <a:r>
                        <a:rPr lang="en-A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NO3</a:t>
                      </a:r>
                      <a:r>
                        <a:rPr lang="en-A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Mn</a:t>
                      </a:r>
                      <a:r>
                        <a:rPr lang="en-A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Fe,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Ni,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Zn,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Pb,       mg/L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886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135.00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4284"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5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13664</TotalTime>
  <Words>49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2017-04-25T14:36:26Z</dcterms:modified>
</cp:coreProperties>
</file>