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6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55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4824" y="5940152"/>
            <a:ext cx="2775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13: Table S4 </a:t>
            </a:r>
            <a:endParaRPr lang="en-AU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32656" y="2267744"/>
          <a:ext cx="6072340" cy="2809113"/>
        </p:xfrm>
        <a:graphic>
          <a:graphicData uri="http://schemas.openxmlformats.org/drawingml/2006/table">
            <a:tbl>
              <a:tblPr/>
              <a:tblGrid>
                <a:gridCol w="607234"/>
                <a:gridCol w="607234"/>
                <a:gridCol w="607234"/>
                <a:gridCol w="607234"/>
                <a:gridCol w="607234"/>
                <a:gridCol w="607234"/>
                <a:gridCol w="607234"/>
                <a:gridCol w="607234"/>
                <a:gridCol w="607234"/>
                <a:gridCol w="607234"/>
              </a:tblGrid>
              <a:tr h="251231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A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Table </a:t>
                      </a:r>
                      <a:r>
                        <a:rPr lang="en-A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S4</a:t>
                      </a:r>
                      <a:r>
                        <a:rPr lang="en-A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Chemical composition of ROC stream after </a:t>
                      </a:r>
                      <a:r>
                        <a:rPr lang="en-A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treatment 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with assembled biofilm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A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A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A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A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A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A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019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Days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PO4,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NO3,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Mn,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Fe,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Ni,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Cu,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Zn,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Pb,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886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Day 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135.00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192.50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886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Day 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37">
                <a:tc>
                  <a:txBody>
                    <a:bodyPr/>
                    <a:lstStyle/>
                    <a:p>
                      <a:pPr algn="ctr" fontAlgn="ctr"/>
                      <a:endParaRPr lang="en-AU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92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Fold  decrease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385.00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358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79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2017-04-25T14:37:24Z</dcterms:modified>
</cp:coreProperties>
</file>