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0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18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9.jpeg"/><Relationship Id="rId26" Type="http://schemas.openxmlformats.org/officeDocument/2006/relationships/image" Target="../media/image14.png"/><Relationship Id="rId3" Type="http://schemas.microsoft.com/office/2007/relationships/hdphoto" Target="../media/hdphoto1.wdp"/><Relationship Id="rId21" Type="http://schemas.openxmlformats.org/officeDocument/2006/relationships/image" Target="../media/image11.png"/><Relationship Id="rId7" Type="http://schemas.microsoft.com/office/2007/relationships/hdphoto" Target="../media/hdphoto3.wdp"/><Relationship Id="rId12" Type="http://schemas.openxmlformats.org/officeDocument/2006/relationships/image" Target="../media/image6.jpeg"/><Relationship Id="rId17" Type="http://schemas.microsoft.com/office/2007/relationships/hdphoto" Target="../media/hdphoto8.wdp"/><Relationship Id="rId25" Type="http://schemas.openxmlformats.org/officeDocument/2006/relationships/image" Target="../media/image13.jpe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microsoft.com/office/2007/relationships/hdphoto" Target="../media/hdphoto11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openxmlformats.org/officeDocument/2006/relationships/image" Target="../media/image12.png"/><Relationship Id="rId28" Type="http://schemas.openxmlformats.org/officeDocument/2006/relationships/image" Target="../media/image15.png"/><Relationship Id="rId10" Type="http://schemas.openxmlformats.org/officeDocument/2006/relationships/image" Target="../media/image5.jpeg"/><Relationship Id="rId19" Type="http://schemas.microsoft.com/office/2007/relationships/hdphoto" Target="../media/hdphoto9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jpeg"/><Relationship Id="rId22" Type="http://schemas.microsoft.com/office/2007/relationships/hdphoto" Target="../media/hdphoto10.wdp"/><Relationship Id="rId27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Biofilms\Biofilm images\Marine_Biofilms-2015-09-24\Marine Biofilms\IC80HD_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61214" y="4212146"/>
            <a:ext cx="1505173" cy="131843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Biofilms\Biofilm images\Marine_Biofilms-2015-09-24\Marine Biofilms\IC80HD_0023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97000"/>
                    </a14:imgEffect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954" t="23445" r="12202"/>
          <a:stretch/>
        </p:blipFill>
        <p:spPr bwMode="auto">
          <a:xfrm rot="5400000">
            <a:off x="2063310" y="2682001"/>
            <a:ext cx="1589134" cy="115659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E:\Biofilms\Biofilm images\Marine_Biofilms-2015-09-24\Marine Biofilms\IC80HD_0042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  <a14:imgEffect>
                      <a14:brightnessContrast bright="-12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36304" y="2633145"/>
            <a:ext cx="1589138" cy="12543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E:\Biofilms\Biofilm images\Marine_Biofilms-2015-09-24\Marine Biofilms\IC80HD_0037.t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harpenSoften amount="100000"/>
                    </a14:imgEffect>
                    <a14:imgEffect>
                      <a14:brightnessContrast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428" b="12018"/>
          <a:stretch/>
        </p:blipFill>
        <p:spPr bwMode="auto">
          <a:xfrm rot="5400000">
            <a:off x="4710350" y="2592792"/>
            <a:ext cx="1599185" cy="13107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E:\Biofilms\Ana\mic 06\image0033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631" r="42541" b="2350"/>
          <a:stretch/>
        </p:blipFill>
        <p:spPr bwMode="auto">
          <a:xfrm rot="5400000">
            <a:off x="746549" y="4161542"/>
            <a:ext cx="1496968" cy="14089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isplaying 20150306_162645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46" r="12322"/>
          <a:stretch/>
        </p:blipFill>
        <p:spPr bwMode="auto">
          <a:xfrm>
            <a:off x="2603619" y="1044036"/>
            <a:ext cx="1719621" cy="12642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548" t="26992" r="16950" b="6016"/>
          <a:stretch/>
        </p:blipFill>
        <p:spPr bwMode="auto">
          <a:xfrm>
            <a:off x="4437113" y="1055473"/>
            <a:ext cx="1714074" cy="1252783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 xmlns="">
                  <a14:imgLayer r:embed="rId17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759" t="13650" r="28482" b="37784"/>
          <a:stretch/>
        </p:blipFill>
        <p:spPr bwMode="auto">
          <a:xfrm>
            <a:off x="776593" y="1044036"/>
            <a:ext cx="1716303" cy="125744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" name="Picture 4" descr="E:\Biofilms\BIOFILMs PAPER_XXX\DATA\Images n figures\48\image0003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 xmlns="">
                  <a14:imgLayer r:embed="rId19">
                    <a14:imgEffect>
                      <a14:sharpenSoften amount="100000"/>
                    </a14:imgEffect>
                    <a14:imgEffect>
                      <a14:brightnessContrast bright="-12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96" r="24287"/>
          <a:stretch/>
        </p:blipFill>
        <p:spPr bwMode="auto">
          <a:xfrm>
            <a:off x="3503718" y="4117558"/>
            <a:ext cx="1254312" cy="15051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Photo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67683" y="5845949"/>
            <a:ext cx="1540776" cy="123991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 xmlns="">
                  <a14:imgLayer r:embed="rId22">
                    <a14:imgEffect>
                      <a14:sharpenSoften amount="72000"/>
                    </a14:imgEffect>
                    <a14:imgEffect>
                      <a14:brightnessContrast bright="-23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55" t="17296" r="23322" b="20436"/>
          <a:stretch/>
        </p:blipFill>
        <p:spPr bwMode="auto">
          <a:xfrm rot="5400000">
            <a:off x="733089" y="5769852"/>
            <a:ext cx="1523887" cy="1408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 xmlns="">
                  <a14:imgLayer r:embed="rId24">
                    <a14:imgEffect>
                      <a14:brightnessContrast bright="3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0467" y="2555800"/>
            <a:ext cx="1589134" cy="140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8" descr="E:\Biofilms\Biofilm images\Marine_Biofilms-2015-09-24\Marine Biofilms\IC80HD_0052.t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26123" y="5797115"/>
            <a:ext cx="1544411" cy="13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735592" y="101346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76040" y="101346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29870" y="101346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4704" y="242737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77646" y="242737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01008" y="2427376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52300" y="24273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4704" y="409069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01008" y="4090697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52300" y="409069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4704" y="573516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01008" y="573516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52300" y="573516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4" descr="E:\Biofilms\Biofilm images\Marine_Biofilms-2015-09-24\Marine Biofilms\IC80HD_0016.tif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BEBA8EAE-BF5A-486C-A8C5-ECC9F3942E4B}">
                <a14:imgProps xmlns:a14="http://schemas.microsoft.com/office/drawing/2010/main" xmlns="">
                  <a14:imgLayer r:embed="rId27">
                    <a14:imgEffect>
                      <a14:sharpenSoften amount="100000"/>
                    </a14:imgEffect>
                    <a14:imgEffect>
                      <a14:brightnessContrast bright="-14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951" r="21381"/>
          <a:stretch/>
        </p:blipFill>
        <p:spPr bwMode="auto">
          <a:xfrm rot="5400000">
            <a:off x="2101419" y="4270748"/>
            <a:ext cx="1515446" cy="11909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2277646" y="4090697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8314" y="5712407"/>
            <a:ext cx="1235116" cy="15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2277646" y="573516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7646" y="7740352"/>
            <a:ext cx="2689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1: </a:t>
            </a:r>
            <a:r>
              <a:rPr lang="en-AU" b="1" dirty="0"/>
              <a:t>Figure S1</a:t>
            </a:r>
          </a:p>
          <a:p>
            <a:endParaRPr lang="en-A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05847" y="2024485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#52</a:t>
            </a:r>
            <a:endParaRPr lang="en-A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673015" y="201577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#21</a:t>
            </a:r>
            <a:endParaRPr lang="en-A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4492025" y="2029674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#18</a:t>
            </a:r>
            <a:endParaRPr lang="en-AU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764704" y="3770748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#21</a:t>
            </a:r>
            <a:endParaRPr lang="en-AU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279580" y="3784648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#17</a:t>
            </a:r>
            <a:endParaRPr lang="en-AU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3520703" y="3788790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#19</a:t>
            </a:r>
            <a:endParaRPr lang="en-AU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4831353" y="3789538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#18</a:t>
            </a:r>
            <a:endParaRPr lang="en-AU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790533" y="5337527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#12</a:t>
            </a:r>
            <a:endParaRPr lang="en-AU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2254310" y="5336469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#32</a:t>
            </a:r>
            <a:endParaRPr lang="en-AU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3484018" y="5336468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#33</a:t>
            </a:r>
            <a:endParaRPr lang="en-AU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4829532" y="5345731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#35</a:t>
            </a:r>
            <a:endParaRPr lang="en-AU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790533" y="6959297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#36</a:t>
            </a:r>
            <a:endParaRPr lang="en-AU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2277646" y="6959295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</a:rPr>
              <a:t>#35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520703" y="6959294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</a:rPr>
              <a:t>#12</a:t>
            </a:r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819642" y="6959293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</a:rPr>
              <a:t>#36</a:t>
            </a:r>
            <a:endParaRPr lang="en-AU" sz="1200" dirty="0">
              <a:solidFill>
                <a:schemeClr val="bg1"/>
              </a:solidFill>
            </a:endParaRPr>
          </a:p>
        </p:txBody>
      </p:sp>
      <p:cxnSp>
        <p:nvCxnSpPr>
          <p:cNvPr id="64" name="Conexão recta 63"/>
          <p:cNvCxnSpPr/>
          <p:nvPr/>
        </p:nvCxnSpPr>
        <p:spPr>
          <a:xfrm flipH="1">
            <a:off x="1900382" y="5508104"/>
            <a:ext cx="15455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xão recta 65"/>
          <p:cNvCxnSpPr/>
          <p:nvPr/>
        </p:nvCxnSpPr>
        <p:spPr>
          <a:xfrm flipH="1">
            <a:off x="4365104" y="5508104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xão recta 67"/>
          <p:cNvCxnSpPr/>
          <p:nvPr/>
        </p:nvCxnSpPr>
        <p:spPr>
          <a:xfrm flipH="1">
            <a:off x="5845466" y="5511879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xão recta 65"/>
          <p:cNvCxnSpPr/>
          <p:nvPr/>
        </p:nvCxnSpPr>
        <p:spPr>
          <a:xfrm>
            <a:off x="5841268" y="3933608"/>
            <a:ext cx="178653" cy="48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xão recta 65"/>
          <p:cNvCxnSpPr/>
          <p:nvPr/>
        </p:nvCxnSpPr>
        <p:spPr>
          <a:xfrm flipH="1">
            <a:off x="2132856" y="2195736"/>
            <a:ext cx="2652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xão recta 65"/>
          <p:cNvCxnSpPr/>
          <p:nvPr/>
        </p:nvCxnSpPr>
        <p:spPr>
          <a:xfrm flipH="1">
            <a:off x="3998237" y="2179628"/>
            <a:ext cx="2652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xão recta 65"/>
          <p:cNvCxnSpPr/>
          <p:nvPr/>
        </p:nvCxnSpPr>
        <p:spPr>
          <a:xfrm flipH="1">
            <a:off x="5833217" y="2195736"/>
            <a:ext cx="2652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xão recta 63"/>
          <p:cNvCxnSpPr/>
          <p:nvPr/>
        </p:nvCxnSpPr>
        <p:spPr>
          <a:xfrm flipH="1">
            <a:off x="3231661" y="3909247"/>
            <a:ext cx="13220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xão recta 65"/>
          <p:cNvCxnSpPr/>
          <p:nvPr/>
        </p:nvCxnSpPr>
        <p:spPr>
          <a:xfrm>
            <a:off x="4437113" y="3923928"/>
            <a:ext cx="178653" cy="48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xão recta 65"/>
          <p:cNvCxnSpPr/>
          <p:nvPr/>
        </p:nvCxnSpPr>
        <p:spPr>
          <a:xfrm>
            <a:off x="3209199" y="5486987"/>
            <a:ext cx="178653" cy="48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xão recta 65"/>
          <p:cNvCxnSpPr/>
          <p:nvPr/>
        </p:nvCxnSpPr>
        <p:spPr>
          <a:xfrm>
            <a:off x="1838049" y="7100467"/>
            <a:ext cx="178653" cy="48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xão recta 65"/>
          <p:cNvCxnSpPr/>
          <p:nvPr/>
        </p:nvCxnSpPr>
        <p:spPr>
          <a:xfrm>
            <a:off x="3142335" y="7105357"/>
            <a:ext cx="178653" cy="489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xão recta 65"/>
          <p:cNvCxnSpPr/>
          <p:nvPr/>
        </p:nvCxnSpPr>
        <p:spPr>
          <a:xfrm>
            <a:off x="4455797" y="7092902"/>
            <a:ext cx="178653" cy="489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xão recta 63"/>
          <p:cNvCxnSpPr/>
          <p:nvPr/>
        </p:nvCxnSpPr>
        <p:spPr>
          <a:xfrm flipH="1" flipV="1">
            <a:off x="5801066" y="7092723"/>
            <a:ext cx="148214" cy="77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xão recta 63"/>
          <p:cNvCxnSpPr/>
          <p:nvPr/>
        </p:nvCxnSpPr>
        <p:spPr>
          <a:xfrm flipH="1">
            <a:off x="1988840" y="3933608"/>
            <a:ext cx="13220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6255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51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2017-04-25T14:24:56Z</dcterms:modified>
</cp:coreProperties>
</file>