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41" r:id="rId2"/>
  </p:sldIdLst>
  <p:sldSz cx="6858000" cy="9144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29" autoAdjust="0"/>
  </p:normalViewPr>
  <p:slideViewPr>
    <p:cSldViewPr>
      <p:cViewPr>
        <p:scale>
          <a:sx n="98" d="100"/>
          <a:sy n="98" d="100"/>
        </p:scale>
        <p:origin x="-1788" y="150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D6741-F606-4C7E-9ABD-490E38E1D676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30F97-63D4-4CBF-AE2A-009D9BAC3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788388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03352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273706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528183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903400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659947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36933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47165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15031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516249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020290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8227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73270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microsoft.com/office/2007/relationships/hdphoto" Target="../media/hdphoto18.wdp"/><Relationship Id="rId3" Type="http://schemas.microsoft.com/office/2007/relationships/hdphoto" Target="../media/hdphoto13.wdp"/><Relationship Id="rId7" Type="http://schemas.microsoft.com/office/2007/relationships/hdphoto" Target="../media/hdphoto15.wdp"/><Relationship Id="rId12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microsoft.com/office/2007/relationships/hdphoto" Target="../media/hdphoto17.wdp"/><Relationship Id="rId5" Type="http://schemas.microsoft.com/office/2007/relationships/hdphoto" Target="../media/hdphoto14.wdp"/><Relationship Id="rId10" Type="http://schemas.openxmlformats.org/officeDocument/2006/relationships/image" Target="../media/image5.jpeg"/><Relationship Id="rId4" Type="http://schemas.openxmlformats.org/officeDocument/2006/relationships/image" Target="../media/image2.png"/><Relationship Id="rId9" Type="http://schemas.microsoft.com/office/2007/relationships/hdphoto" Target="../media/hdphoto1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N:\5 feb\29jan made f2 siB\AgarTrich70019.t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540" r="55689" b="30084"/>
          <a:stretch/>
        </p:blipFill>
        <p:spPr bwMode="auto">
          <a:xfrm>
            <a:off x="3610651" y="2153007"/>
            <a:ext cx="2419763" cy="218635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N:\5 feb\29jan made f2 siB\AgarTrich70020.t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83000"/>
                    </a14:imgEffect>
                    <a14:imgEffect>
                      <a14:brightnessContrast brigh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382" r="59957" b="34947"/>
          <a:stretch/>
        </p:blipFill>
        <p:spPr bwMode="auto">
          <a:xfrm>
            <a:off x="1133870" y="2153007"/>
            <a:ext cx="2413512" cy="218682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1" descr="E:\Biofilms\assembled biofilm on 6 jan all components\image0002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sharpenSoften amount="50000"/>
                    </a14:imgEffect>
                    <a14:imgEffect>
                      <a14:brightnessContrast bright="1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031" t="23112" b="12268"/>
          <a:stretch/>
        </p:blipFill>
        <p:spPr bwMode="auto">
          <a:xfrm>
            <a:off x="3415842" y="4411371"/>
            <a:ext cx="1678468" cy="108495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F:\diatoms seawater\diatom 4\diatom0041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sharpenSoften amount="5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143" t="48342" r="39674" b="8550"/>
          <a:stretch/>
        </p:blipFill>
        <p:spPr bwMode="auto">
          <a:xfrm>
            <a:off x="1133870" y="4411369"/>
            <a:ext cx="1080244" cy="108495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F:\afnm\bf21\individual components\77\image0003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sharpenSoften amount="68000"/>
                    </a14:imgEffect>
                    <a14:imgEffect>
                      <a14:brightnessContrast bright="-11000" contrast="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313" t="37474" r="63374" b="31263"/>
          <a:stretch/>
        </p:blipFill>
        <p:spPr bwMode="auto">
          <a:xfrm>
            <a:off x="5165500" y="4411370"/>
            <a:ext cx="864914" cy="108495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77886" y="3024580"/>
            <a:ext cx="340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/>
              <a:t>#4</a:t>
            </a:r>
            <a:endParaRPr lang="en-AU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660079" y="2268741"/>
            <a:ext cx="340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/>
              <a:t>#4</a:t>
            </a:r>
            <a:endParaRPr lang="en-AU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583727" y="3246184"/>
            <a:ext cx="340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/>
              <a:t>#5</a:t>
            </a:r>
            <a:endParaRPr lang="en-AU" sz="1200" b="1" dirty="0"/>
          </a:p>
        </p:txBody>
      </p:sp>
      <p:pic>
        <p:nvPicPr>
          <p:cNvPr id="16" name="Picture 8" descr="E:\Biofilms\Ana\mic 06\76\image0044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 xmlns="">
                  <a14:imgLayer r:embed="rId13">
                    <a14:imgEffect>
                      <a14:sharpenSoften amount="8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351" t="18613" r="56302" b="70690"/>
          <a:stretch/>
        </p:blipFill>
        <p:spPr bwMode="auto">
          <a:xfrm>
            <a:off x="2278732" y="4411370"/>
            <a:ext cx="1063538" cy="108495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467164" y="7818766"/>
            <a:ext cx="2689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/>
              <a:t>Additional file </a:t>
            </a:r>
            <a:r>
              <a:rPr lang="en-AU" b="1" dirty="0" smtClean="0"/>
              <a:t>2: </a:t>
            </a:r>
            <a:r>
              <a:rPr lang="en-AU" b="1" dirty="0"/>
              <a:t>Figure </a:t>
            </a:r>
            <a:r>
              <a:rPr lang="en-AU" b="1" dirty="0" smtClean="0"/>
              <a:t>S2</a:t>
            </a:r>
            <a:endParaRPr lang="en-A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788076" y="4678552"/>
            <a:ext cx="340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/>
              <a:t>#4</a:t>
            </a:r>
            <a:endParaRPr lang="en-AU" sz="1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848119" y="4540052"/>
            <a:ext cx="340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/>
              <a:t>#5</a:t>
            </a:r>
            <a:endParaRPr lang="en-AU" sz="1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55076" y="5056499"/>
            <a:ext cx="340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/>
              <a:t>#1</a:t>
            </a:r>
            <a:endParaRPr lang="en-AU" sz="1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174535" y="5188885"/>
            <a:ext cx="340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/>
              <a:t>#1</a:t>
            </a:r>
            <a:endParaRPr lang="en-AU" sz="1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39065" y="2153007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A</a:t>
            </a:r>
            <a:endParaRPr lang="en-AU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3610651" y="2157341"/>
            <a:ext cx="282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chemeClr val="bg1"/>
                </a:solidFill>
              </a:rPr>
              <a:t>B</a:t>
            </a:r>
            <a:endParaRPr lang="en-AU" sz="1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06842" y="4356797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C</a:t>
            </a:r>
            <a:endParaRPr lang="en-AU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3429000" y="4356797"/>
            <a:ext cx="272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E</a:t>
            </a:r>
            <a:endParaRPr lang="en-AU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2276042" y="4356797"/>
            <a:ext cx="295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D</a:t>
            </a:r>
            <a:endParaRPr lang="en-AU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5156362" y="4356797"/>
            <a:ext cx="266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F</a:t>
            </a:r>
            <a:endParaRPr lang="en-AU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4211263" y="3020439"/>
            <a:ext cx="340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>
                <a:solidFill>
                  <a:srgbClr val="FF0000"/>
                </a:solidFill>
              </a:rPr>
              <a:t>#4</a:t>
            </a:r>
            <a:endParaRPr lang="en-AU" sz="12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98014" y="3525493"/>
            <a:ext cx="340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>
                <a:solidFill>
                  <a:srgbClr val="FF0000"/>
                </a:solidFill>
              </a:rPr>
              <a:t>#5</a:t>
            </a:r>
            <a:endParaRPr lang="en-AU" sz="12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55076" y="2407240"/>
            <a:ext cx="340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>
                <a:solidFill>
                  <a:srgbClr val="FF0000"/>
                </a:solidFill>
              </a:rPr>
              <a:t>#4</a:t>
            </a:r>
            <a:endParaRPr lang="en-AU" sz="1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52612" y="2915199"/>
            <a:ext cx="309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/>
              <a:t>f1</a:t>
            </a:r>
            <a:endParaRPr lang="en-AU" sz="1200" b="1" dirty="0"/>
          </a:p>
        </p:txBody>
      </p:sp>
      <p:cxnSp>
        <p:nvCxnSpPr>
          <p:cNvPr id="28" name="Conexão recta 40"/>
          <p:cNvCxnSpPr/>
          <p:nvPr/>
        </p:nvCxnSpPr>
        <p:spPr>
          <a:xfrm flipH="1">
            <a:off x="3795683" y="4211960"/>
            <a:ext cx="63426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xão recta 40"/>
          <p:cNvCxnSpPr/>
          <p:nvPr/>
        </p:nvCxnSpPr>
        <p:spPr>
          <a:xfrm flipH="1">
            <a:off x="2848119" y="5436096"/>
            <a:ext cx="38418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xão recta 40"/>
          <p:cNvCxnSpPr/>
          <p:nvPr/>
        </p:nvCxnSpPr>
        <p:spPr>
          <a:xfrm flipH="1" flipV="1">
            <a:off x="1283496" y="5416171"/>
            <a:ext cx="854158" cy="1444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xão recta 40"/>
          <p:cNvCxnSpPr/>
          <p:nvPr/>
        </p:nvCxnSpPr>
        <p:spPr>
          <a:xfrm flipH="1">
            <a:off x="4586192" y="5416171"/>
            <a:ext cx="38418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xão recta 40"/>
          <p:cNvCxnSpPr/>
          <p:nvPr/>
        </p:nvCxnSpPr>
        <p:spPr>
          <a:xfrm flipH="1">
            <a:off x="5597957" y="5416171"/>
            <a:ext cx="38418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xão recta 40"/>
          <p:cNvCxnSpPr/>
          <p:nvPr/>
        </p:nvCxnSpPr>
        <p:spPr>
          <a:xfrm flipH="1">
            <a:off x="3169851" y="4187718"/>
            <a:ext cx="10286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xão recta 40"/>
          <p:cNvCxnSpPr/>
          <p:nvPr/>
        </p:nvCxnSpPr>
        <p:spPr>
          <a:xfrm flipH="1">
            <a:off x="5738618" y="4211960"/>
            <a:ext cx="10286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4176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4"/>
  <p:tag name="MMPROD_UIDATA" val="&lt;database version=&quot;11.0&quot;&gt;&lt;object type=&quot;1&quot; unique_id=&quot;10001&quot;&gt;&lt;object type=&quot;8&quot; unique_id=&quot;13859&quot;&gt;&lt;/object&gt;&lt;object type=&quot;2&quot; unique_id=&quot;13860&quot;&gt;&lt;object type=&quot;3&quot; unique_id=&quot;21895&quot;&gt;&lt;property id=&quot;20148&quot; value=&quot;5&quot;/&gt;&lt;property id=&quot;20300&quot; value=&quot;Slide 12&quot;/&gt;&lt;property id=&quot;20307&quot; value=&quot;335&quot;/&gt;&lt;/object&gt;&lt;object type=&quot;3&quot; unique_id=&quot;23418&quot;&gt;&lt;property id=&quot;20148&quot; value=&quot;5&quot;/&gt;&lt;property id=&quot;20300&quot; value=&quot;Slide 17&quot;/&gt;&lt;property id=&quot;20307&quot; value=&quot;336&quot;/&gt;&lt;/object&gt;&lt;object type=&quot;3&quot; unique_id=&quot;23419&quot;&gt;&lt;property id=&quot;20148&quot; value=&quot;5&quot;/&gt;&lt;property id=&quot;20300&quot; value=&quot;Slide 18&quot;/&gt;&lt;property id=&quot;20307&quot; value=&quot;337&quot;/&gt;&lt;/object&gt;&lt;object type=&quot;3&quot; unique_id=&quot;24663&quot;&gt;&lt;property id=&quot;20148&quot; value=&quot;5&quot;/&gt;&lt;property id=&quot;20300&quot; value=&quot;Slide 1&quot;/&gt;&lt;property id=&quot;20307&quot; value=&quot;340&quot;/&gt;&lt;/object&gt;&lt;object type=&quot;3&quot; unique_id=&quot;24664&quot;&gt;&lt;property id=&quot;20148&quot; value=&quot;5&quot;/&gt;&lt;property id=&quot;20300&quot; value=&quot;Slide 2&quot;/&gt;&lt;property id=&quot;20307&quot; value=&quot;341&quot;/&gt;&lt;/object&gt;&lt;object type=&quot;3&quot; unique_id=&quot;24665&quot;&gt;&lt;property id=&quot;20148&quot; value=&quot;5&quot;/&gt;&lt;property id=&quot;20300&quot; value=&quot;Slide 3&quot;/&gt;&lt;property id=&quot;20307&quot; value=&quot;342&quot;/&gt;&lt;/object&gt;&lt;object type=&quot;3&quot; unique_id=&quot;24666&quot;&gt;&lt;property id=&quot;20148&quot; value=&quot;5&quot;/&gt;&lt;property id=&quot;20300&quot; value=&quot;Slide 4&quot;/&gt;&lt;property id=&quot;20307&quot; value=&quot;343&quot;/&gt;&lt;/object&gt;&lt;object type=&quot;3&quot; unique_id=&quot;24667&quot;&gt;&lt;property id=&quot;20148&quot; value=&quot;5&quot;/&gt;&lt;property id=&quot;20300&quot; value=&quot;Slide 5&quot;/&gt;&lt;property id=&quot;20307&quot; value=&quot;344&quot;/&gt;&lt;/object&gt;&lt;object type=&quot;3&quot; unique_id=&quot;24668&quot;&gt;&lt;property id=&quot;20148&quot; value=&quot;5&quot;/&gt;&lt;property id=&quot;20300&quot; value=&quot;Slide 6&quot;/&gt;&lt;property id=&quot;20307&quot; value=&quot;345&quot;/&gt;&lt;/object&gt;&lt;object type=&quot;3&quot; unique_id=&quot;24669&quot;&gt;&lt;property id=&quot;20148&quot; value=&quot;5&quot;/&gt;&lt;property id=&quot;20300&quot; value=&quot;Slide 8&quot;/&gt;&lt;property id=&quot;20307&quot; value=&quot;346&quot;/&gt;&lt;/object&gt;&lt;object type=&quot;3&quot; unique_id=&quot;24670&quot;&gt;&lt;property id=&quot;20148&quot; value=&quot;5&quot;/&gt;&lt;property id=&quot;20300&quot; value=&quot;Slide 7&quot;/&gt;&lt;property id=&quot;20307&quot; value=&quot;347&quot;/&gt;&lt;/object&gt;&lt;object type=&quot;3&quot; unique_id=&quot;24671&quot;&gt;&lt;property id=&quot;20148&quot; value=&quot;5&quot;/&gt;&lt;property id=&quot;20300&quot; value=&quot;Slide 9&quot;/&gt;&lt;property id=&quot;20307&quot; value=&quot;348&quot;/&gt;&lt;/object&gt;&lt;object type=&quot;3&quot; unique_id=&quot;24672&quot;&gt;&lt;property id=&quot;20148&quot; value=&quot;5&quot;/&gt;&lt;property id=&quot;20300&quot; value=&quot;Slide 10&quot;/&gt;&lt;property id=&quot;20307&quot; value=&quot;349&quot;/&gt;&lt;/object&gt;&lt;object type=&quot;3&quot; unique_id=&quot;24673&quot;&gt;&lt;property id=&quot;20148&quot; value=&quot;5&quot;/&gt;&lt;property id=&quot;20300&quot; value=&quot;Slide 14&quot;/&gt;&lt;property id=&quot;20307&quot; value=&quot;350&quot;/&gt;&lt;/object&gt;&lt;object type=&quot;3&quot; unique_id=&quot;24674&quot;&gt;&lt;property id=&quot;20148&quot; value=&quot;5&quot;/&gt;&lt;property id=&quot;20300&quot; value=&quot;Slide 15&quot;/&gt;&lt;property id=&quot;20307&quot; value=&quot;351&quot;/&gt;&lt;/object&gt;&lt;object type=&quot;3&quot; unique_id=&quot;24675&quot;&gt;&lt;property id=&quot;20148&quot; value=&quot;5&quot;/&gt;&lt;property id=&quot;20300&quot; value=&quot;Slide 16&quot;/&gt;&lt;property id=&quot;20307&quot; value=&quot;352&quot;/&gt;&lt;/object&gt;&lt;object type=&quot;3&quot; unique_id=&quot;24676&quot;&gt;&lt;property id=&quot;20148&quot; value=&quot;5&quot;/&gt;&lt;property id=&quot;20300&quot; value=&quot;Slide 11&quot;/&gt;&lt;property id=&quot;20307&quot; value=&quot;353&quot;/&gt;&lt;/object&gt;&lt;object type=&quot;3&quot; unique_id=&quot;24677&quot;&gt;&lt;property id=&quot;20148&quot; value=&quot;5&quot;/&gt;&lt;property id=&quot;20300&quot; value=&quot;Slide 13&quot;/&gt;&lt;property id=&quot;20307&quot; value=&quot;35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13662</TotalTime>
  <Words>33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RMIT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Aidyn Mouradov</dc:creator>
  <cp:lastModifiedBy>0011692</cp:lastModifiedBy>
  <cp:revision>415</cp:revision>
  <dcterms:created xsi:type="dcterms:W3CDTF">2016-07-15T03:45:49Z</dcterms:created>
  <dcterms:modified xsi:type="dcterms:W3CDTF">2017-04-25T14:25:32Z</dcterms:modified>
</cp:coreProperties>
</file>