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2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21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13" Type="http://schemas.openxmlformats.org/officeDocument/2006/relationships/image" Target="../media/image9.png"/><Relationship Id="rId18" Type="http://schemas.microsoft.com/office/2007/relationships/hdphoto" Target="../media/hdphoto24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07/relationships/hdphoto" Target="../media/hdphoto21.wdp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microsoft.com/office/2007/relationships/hdphoto" Target="../media/hdphoto2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microsoft.com/office/2007/relationships/hdphoto" Target="../media/hdphoto20.wdp"/><Relationship Id="rId4" Type="http://schemas.openxmlformats.org/officeDocument/2006/relationships/image" Target="../media/image3.png"/><Relationship Id="rId9" Type="http://schemas.openxmlformats.org/officeDocument/2006/relationships/image" Target="../media/image7.jpeg"/><Relationship Id="rId14" Type="http://schemas.microsoft.com/office/2007/relationships/hdphoto" Target="../media/hdphoto2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290" t="28566" r="29621" b="33534"/>
          <a:stretch/>
        </p:blipFill>
        <p:spPr bwMode="auto">
          <a:xfrm>
            <a:off x="4373755" y="1315690"/>
            <a:ext cx="1844168" cy="1420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31" t="13457" r="21528" b="12140"/>
          <a:stretch/>
        </p:blipFill>
        <p:spPr bwMode="auto">
          <a:xfrm>
            <a:off x="2717571" y="1322161"/>
            <a:ext cx="1584176" cy="14216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331" y="1331640"/>
            <a:ext cx="2088232" cy="14041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2952" y="5028468"/>
            <a:ext cx="1602478" cy="1392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63791" y="3184832"/>
            <a:ext cx="1808753" cy="13976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-4000" contrast="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38775" y="3214102"/>
            <a:ext cx="1808751" cy="13561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E:\plates\PLATES EXPEWRIMENT ANA\48H\G1\F2\AgarTrich70006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6621" y="3199343"/>
            <a:ext cx="1808752" cy="13857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TI060723\23184349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sharpenSoften amount="65000"/>
                    </a14:imgEffect>
                    <a14:imgEffect>
                      <a14:saturation sa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72" t="34844" r="29782" b="3525"/>
          <a:stretch/>
        </p:blipFill>
        <p:spPr bwMode="auto">
          <a:xfrm rot="5400000">
            <a:off x="4620285" y="3174017"/>
            <a:ext cx="1821906" cy="14232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N:\5 feb\g2 aidyn\AgarTrich70023.tif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100000"/>
                    </a14:imgEffect>
                    <a14:imgEffect>
                      <a14:brightnessContrast bright="-8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70609" y="5029385"/>
            <a:ext cx="1602476" cy="1390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sharpenSoften amount="47000"/>
                    </a14:imgEffect>
                    <a14:imgEffect>
                      <a14:brightnessContrast bright="20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41" t="9247" r="35026" b="11047"/>
          <a:stretch/>
        </p:blipFill>
        <p:spPr bwMode="auto">
          <a:xfrm rot="5400000">
            <a:off x="1863283" y="5047481"/>
            <a:ext cx="1602475" cy="13540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3" descr="N:\5 feb\g2 aidyn\AgarTrich70024.t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brightnessContrast bright="7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13698" y="4990931"/>
            <a:ext cx="1623310" cy="14463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2991" y="7991910"/>
            <a:ext cx="268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3: </a:t>
            </a:r>
            <a:r>
              <a:rPr lang="en-AU" b="1" dirty="0"/>
              <a:t>Figure </a:t>
            </a:r>
            <a:r>
              <a:rPr lang="en-AU" b="1" dirty="0" smtClean="0"/>
              <a:t>S3</a:t>
            </a:r>
            <a:endParaRPr lang="en-A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5806" y="11876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245806" y="27419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550352" y="128006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9150" y="129396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83510" y="129916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3359" y="293571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35238" y="294961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91674" y="29548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69160" y="296871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1765" y="486988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953644" y="4883785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0080" y="488898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87566" y="490288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7481" y="6248759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#52</a:t>
            </a:r>
            <a:endParaRPr lang="en-A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3391626" y="624815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#52</a:t>
            </a:r>
            <a:endParaRPr lang="en-A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809061" y="6249120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</a:rPr>
              <a:t>#52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35541" y="4519576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#18</a:t>
            </a:r>
            <a:endParaRPr lang="en-AU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935238" y="4519575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#18</a:t>
            </a:r>
            <a:endParaRPr lang="en-A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508794" y="4519574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#23</a:t>
            </a:r>
            <a:endParaRPr lang="en-AU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802180" y="451957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#12</a:t>
            </a:r>
            <a:endParaRPr lang="en-AU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50352" y="624875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#33</a:t>
            </a:r>
            <a:endParaRPr lang="en-AU" sz="1200" dirty="0"/>
          </a:p>
        </p:txBody>
      </p:sp>
      <p:cxnSp>
        <p:nvCxnSpPr>
          <p:cNvPr id="43" name="Conexão recta 42"/>
          <p:cNvCxnSpPr/>
          <p:nvPr/>
        </p:nvCxnSpPr>
        <p:spPr>
          <a:xfrm flipH="1">
            <a:off x="4077072" y="4716016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cta 48"/>
          <p:cNvCxnSpPr/>
          <p:nvPr/>
        </p:nvCxnSpPr>
        <p:spPr>
          <a:xfrm flipH="1">
            <a:off x="5589240" y="4716016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 recta 50"/>
          <p:cNvCxnSpPr/>
          <p:nvPr/>
        </p:nvCxnSpPr>
        <p:spPr>
          <a:xfrm flipH="1">
            <a:off x="2708920" y="4716016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xão recta 52"/>
          <p:cNvCxnSpPr/>
          <p:nvPr/>
        </p:nvCxnSpPr>
        <p:spPr>
          <a:xfrm flipH="1">
            <a:off x="1196752" y="4716016"/>
            <a:ext cx="57606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cta 54"/>
          <p:cNvCxnSpPr/>
          <p:nvPr/>
        </p:nvCxnSpPr>
        <p:spPr>
          <a:xfrm flipH="1">
            <a:off x="1340768" y="6444208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xão recta 55"/>
          <p:cNvCxnSpPr/>
          <p:nvPr/>
        </p:nvCxnSpPr>
        <p:spPr>
          <a:xfrm flipH="1">
            <a:off x="4149080" y="6444208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xão recta 48"/>
          <p:cNvCxnSpPr/>
          <p:nvPr/>
        </p:nvCxnSpPr>
        <p:spPr>
          <a:xfrm flipH="1">
            <a:off x="2882558" y="6444208"/>
            <a:ext cx="3242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xão recta 48"/>
          <p:cNvCxnSpPr/>
          <p:nvPr/>
        </p:nvCxnSpPr>
        <p:spPr>
          <a:xfrm flipH="1">
            <a:off x="2406185" y="2627784"/>
            <a:ext cx="7100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xão recta 48"/>
          <p:cNvCxnSpPr/>
          <p:nvPr/>
        </p:nvCxnSpPr>
        <p:spPr>
          <a:xfrm flipH="1">
            <a:off x="6093296" y="2627784"/>
            <a:ext cx="7100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xão recta 48"/>
          <p:cNvCxnSpPr/>
          <p:nvPr/>
        </p:nvCxnSpPr>
        <p:spPr>
          <a:xfrm flipH="1">
            <a:off x="4078073" y="2627784"/>
            <a:ext cx="7100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xão recta 55"/>
          <p:cNvCxnSpPr/>
          <p:nvPr/>
        </p:nvCxnSpPr>
        <p:spPr>
          <a:xfrm flipH="1">
            <a:off x="5589240" y="6444208"/>
            <a:ext cx="57606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629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35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2017-04-25T14:26:30Z</dcterms:modified>
</cp:coreProperties>
</file>