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9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8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38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9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isplaying 20160812_1512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978" r="12717"/>
          <a:stretch/>
        </p:blipFill>
        <p:spPr bwMode="auto">
          <a:xfrm>
            <a:off x="1095270" y="2632886"/>
            <a:ext cx="2291025" cy="17818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32885"/>
            <a:ext cx="2470990" cy="17818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95270" y="265185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A</a:t>
            </a:r>
            <a:endParaRPr lang="en-A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523726" y="2651857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B</a:t>
            </a:r>
            <a:endParaRPr lang="en-A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389593" y="8216375"/>
            <a:ext cx="2689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5: Figure S5</a:t>
            </a:r>
            <a:endParaRPr lang="en-AU" b="1" dirty="0"/>
          </a:p>
        </p:txBody>
      </p:sp>
      <p:cxnSp>
        <p:nvCxnSpPr>
          <p:cNvPr id="10" name="Conexão recta 14"/>
          <p:cNvCxnSpPr/>
          <p:nvPr/>
        </p:nvCxnSpPr>
        <p:spPr>
          <a:xfrm>
            <a:off x="2996952" y="4283968"/>
            <a:ext cx="2789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14"/>
          <p:cNvCxnSpPr/>
          <p:nvPr/>
        </p:nvCxnSpPr>
        <p:spPr>
          <a:xfrm>
            <a:off x="5445224" y="4283968"/>
            <a:ext cx="2789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666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2017-04-25T14:28:23Z</dcterms:modified>
</cp:coreProperties>
</file>