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3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9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45.wdp"/><Relationship Id="rId18" Type="http://schemas.openxmlformats.org/officeDocument/2006/relationships/image" Target="../media/image10.png"/><Relationship Id="rId3" Type="http://schemas.microsoft.com/office/2007/relationships/hdphoto" Target="../media/hdphoto40.wdp"/><Relationship Id="rId21" Type="http://schemas.microsoft.com/office/2007/relationships/hdphoto" Target="../media/hdphoto47.wdp"/><Relationship Id="rId7" Type="http://schemas.microsoft.com/office/2007/relationships/hdphoto" Target="../media/hdphoto42.wdp"/><Relationship Id="rId12" Type="http://schemas.openxmlformats.org/officeDocument/2006/relationships/image" Target="../media/image6.jpeg"/><Relationship Id="rId17" Type="http://schemas.openxmlformats.org/officeDocument/2006/relationships/image" Target="../media/image9.tiff"/><Relationship Id="rId2" Type="http://schemas.openxmlformats.org/officeDocument/2006/relationships/image" Target="../media/image1.png"/><Relationship Id="rId16" Type="http://schemas.openxmlformats.org/officeDocument/2006/relationships/image" Target="../media/image8.tiff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44.wdp"/><Relationship Id="rId5" Type="http://schemas.microsoft.com/office/2007/relationships/hdphoto" Target="../media/hdphoto41.wdp"/><Relationship Id="rId15" Type="http://schemas.microsoft.com/office/2007/relationships/hdphoto" Target="../media/hdphoto46.wdp"/><Relationship Id="rId10" Type="http://schemas.openxmlformats.org/officeDocument/2006/relationships/image" Target="../media/image5.png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microsoft.com/office/2007/relationships/hdphoto" Target="../media/hdphoto43.wdp"/><Relationship Id="rId1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9000"/>
                    </a14:imgEffect>
                    <a14:imgEffect>
                      <a14:brightnessContrast bright="-10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424" t="8342" r="12509" b="10591"/>
          <a:stretch/>
        </p:blipFill>
        <p:spPr bwMode="auto">
          <a:xfrm>
            <a:off x="2048700" y="582616"/>
            <a:ext cx="1568888" cy="1872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  <a14:imgEffect>
                      <a14:brightnessContrast bright="-15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266" t="22878" r="38774" b="23523"/>
          <a:stretch/>
        </p:blipFill>
        <p:spPr bwMode="auto">
          <a:xfrm>
            <a:off x="2320503" y="4415369"/>
            <a:ext cx="1710784" cy="1866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18000"/>
                    </a14:imgEffect>
                    <a14:imgEffect>
                      <a14:brightnessContrast bright="-11000" contras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842" t="21226" r="45126" b="41761"/>
          <a:stretch/>
        </p:blipFill>
        <p:spPr bwMode="auto">
          <a:xfrm>
            <a:off x="704755" y="4415369"/>
            <a:ext cx="1502014" cy="1872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Picture 3" descr="E:\Biofilms\BIOFILMs PAPER_XXX\Liquid Biofilms\L07 20x BL003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71" r="23528"/>
          <a:stretch/>
        </p:blipFill>
        <p:spPr bwMode="auto">
          <a:xfrm rot="16200000">
            <a:off x="2258635" y="2799273"/>
            <a:ext cx="1814642" cy="12859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916" t="32445" r="47151" b="38086"/>
          <a:stretch/>
        </p:blipFill>
        <p:spPr bwMode="auto">
          <a:xfrm>
            <a:off x="5333887" y="2534916"/>
            <a:ext cx="1158211" cy="18146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4" descr="E:\Biofilms\BIOFILMs PAPER_XXX\Liquid Biofilms\L08 20x BL0040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086" r="6542" b="37273"/>
          <a:stretch/>
        </p:blipFill>
        <p:spPr bwMode="auto">
          <a:xfrm rot="5400000">
            <a:off x="3672185" y="2753597"/>
            <a:ext cx="1805513" cy="13681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E:\Biofilms\BIOFILMs PAPER_XXX\Liquid Biofilms\L10 20x BL0050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1" t="23146" r="43874" b="1141"/>
          <a:stretch/>
        </p:blipFill>
        <p:spPr bwMode="auto">
          <a:xfrm>
            <a:off x="4106366" y="4415369"/>
            <a:ext cx="1237964" cy="18662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442" t="45825" r="14939" b="9932"/>
          <a:stretch/>
        </p:blipFill>
        <p:spPr bwMode="auto">
          <a:xfrm>
            <a:off x="4935485" y="582614"/>
            <a:ext cx="1568888" cy="18754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96" t="21858" r="48996" b="46787"/>
          <a:stretch/>
        </p:blipFill>
        <p:spPr bwMode="auto">
          <a:xfrm rot="5400000">
            <a:off x="3346721" y="914491"/>
            <a:ext cx="1875427" cy="121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992" t="45273" r="43004" b="24444"/>
          <a:stretch/>
        </p:blipFill>
        <p:spPr bwMode="auto">
          <a:xfrm>
            <a:off x="708000" y="582616"/>
            <a:ext cx="1300943" cy="1872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5" t="9366" r="39861" b="30134"/>
          <a:stretch/>
        </p:blipFill>
        <p:spPr bwMode="auto">
          <a:xfrm>
            <a:off x="699991" y="2534916"/>
            <a:ext cx="1751826" cy="180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 xmlns="">
                  <a14:imgLayer r:embed="rId2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458" t="11200" r="11876" b="14134"/>
          <a:stretch/>
        </p:blipFill>
        <p:spPr bwMode="auto">
          <a:xfrm>
            <a:off x="5408936" y="4415370"/>
            <a:ext cx="1083162" cy="1866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05070" y="253670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93670" y="253670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33056" y="253670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84348" y="253670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9991" y="58261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18657" y="58261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5024" y="58261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48444" y="58261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8000" y="44209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48880" y="4420909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03494" y="442090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45998" y="442090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46287" y="8216375"/>
            <a:ext cx="268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6: Figure S6</a:t>
            </a:r>
            <a:endParaRPr lang="en-AU" b="1" dirty="0"/>
          </a:p>
        </p:txBody>
      </p:sp>
      <p:sp>
        <p:nvSpPr>
          <p:cNvPr id="2" name="Down Arrow 1"/>
          <p:cNvSpPr/>
          <p:nvPr/>
        </p:nvSpPr>
        <p:spPr>
          <a:xfrm rot="3657719">
            <a:off x="1476433" y="1073531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Down Arrow 39"/>
          <p:cNvSpPr/>
          <p:nvPr/>
        </p:nvSpPr>
        <p:spPr>
          <a:xfrm rot="3657719">
            <a:off x="2875560" y="967996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Down Arrow 40"/>
          <p:cNvSpPr/>
          <p:nvPr/>
        </p:nvSpPr>
        <p:spPr>
          <a:xfrm rot="1748959">
            <a:off x="4391172" y="1283287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2" name="Down Arrow 41"/>
          <p:cNvSpPr/>
          <p:nvPr/>
        </p:nvSpPr>
        <p:spPr>
          <a:xfrm rot="12774833">
            <a:off x="4002002" y="3265536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Down Arrow 43"/>
          <p:cNvSpPr/>
          <p:nvPr/>
        </p:nvSpPr>
        <p:spPr>
          <a:xfrm rot="3657719">
            <a:off x="1023144" y="4659427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Down Arrow 44"/>
          <p:cNvSpPr/>
          <p:nvPr/>
        </p:nvSpPr>
        <p:spPr>
          <a:xfrm rot="17473218">
            <a:off x="1479941" y="4811827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6" name="Down Arrow 45"/>
          <p:cNvSpPr/>
          <p:nvPr/>
        </p:nvSpPr>
        <p:spPr>
          <a:xfrm rot="16200000">
            <a:off x="1226352" y="5632682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Down Arrow 46"/>
          <p:cNvSpPr/>
          <p:nvPr/>
        </p:nvSpPr>
        <p:spPr>
          <a:xfrm rot="16003811">
            <a:off x="2895843" y="5708383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Down Arrow 47"/>
          <p:cNvSpPr/>
          <p:nvPr/>
        </p:nvSpPr>
        <p:spPr>
          <a:xfrm rot="16555392">
            <a:off x="5842316" y="5802791"/>
            <a:ext cx="141353" cy="180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3" name="Conexão recta 42"/>
          <p:cNvCxnSpPr/>
          <p:nvPr/>
        </p:nvCxnSpPr>
        <p:spPr>
          <a:xfrm>
            <a:off x="4797152" y="4211960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xão recta 50"/>
          <p:cNvCxnSpPr/>
          <p:nvPr/>
        </p:nvCxnSpPr>
        <p:spPr>
          <a:xfrm>
            <a:off x="4941168" y="6156176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xão recta 51"/>
          <p:cNvCxnSpPr/>
          <p:nvPr/>
        </p:nvCxnSpPr>
        <p:spPr>
          <a:xfrm>
            <a:off x="3645024" y="6156176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xão recta 52"/>
          <p:cNvCxnSpPr/>
          <p:nvPr/>
        </p:nvCxnSpPr>
        <p:spPr>
          <a:xfrm>
            <a:off x="1772816" y="6156176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xão recta 53"/>
          <p:cNvCxnSpPr/>
          <p:nvPr/>
        </p:nvCxnSpPr>
        <p:spPr>
          <a:xfrm>
            <a:off x="1988840" y="4211960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xão recta 54"/>
          <p:cNvCxnSpPr/>
          <p:nvPr/>
        </p:nvCxnSpPr>
        <p:spPr>
          <a:xfrm>
            <a:off x="6021288" y="6156176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xão recta 65"/>
          <p:cNvCxnSpPr/>
          <p:nvPr/>
        </p:nvCxnSpPr>
        <p:spPr>
          <a:xfrm>
            <a:off x="4509120" y="2339752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xão recta 66"/>
          <p:cNvCxnSpPr/>
          <p:nvPr/>
        </p:nvCxnSpPr>
        <p:spPr>
          <a:xfrm>
            <a:off x="1484784" y="2339752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xão recta 67"/>
          <p:cNvCxnSpPr/>
          <p:nvPr/>
        </p:nvCxnSpPr>
        <p:spPr>
          <a:xfrm>
            <a:off x="6021288" y="4211960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xão recta 68"/>
          <p:cNvCxnSpPr/>
          <p:nvPr/>
        </p:nvCxnSpPr>
        <p:spPr>
          <a:xfrm>
            <a:off x="3140968" y="2339752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xão recta 69"/>
          <p:cNvCxnSpPr/>
          <p:nvPr/>
        </p:nvCxnSpPr>
        <p:spPr>
          <a:xfrm>
            <a:off x="3573016" y="4211960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xão recta 65"/>
          <p:cNvCxnSpPr/>
          <p:nvPr/>
        </p:nvCxnSpPr>
        <p:spPr>
          <a:xfrm>
            <a:off x="6058659" y="2330751"/>
            <a:ext cx="3573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389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18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2017-04-25T14:28:53Z</dcterms:modified>
</cp:coreProperties>
</file>