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5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21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271883"/>
              </p:ext>
            </p:extLst>
          </p:nvPr>
        </p:nvGraphicFramePr>
        <p:xfrm>
          <a:off x="1124744" y="3059832"/>
          <a:ext cx="4608512" cy="2808314"/>
        </p:xfrm>
        <a:graphic>
          <a:graphicData uri="http://schemas.openxmlformats.org/drawingml/2006/table">
            <a:tbl>
              <a:tblPr/>
              <a:tblGrid>
                <a:gridCol w="724681"/>
                <a:gridCol w="1528621"/>
                <a:gridCol w="1053050"/>
                <a:gridCol w="577479"/>
                <a:gridCol w="724681"/>
              </a:tblGrid>
              <a:tr h="536759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A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Table </a:t>
                      </a:r>
                      <a:r>
                        <a:rPr lang="en-A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S1. 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Zeta potentials of </a:t>
                      </a:r>
                      <a:r>
                        <a:rPr lang="en-A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Biofilms #52, its inhabitants and</a:t>
                      </a:r>
                      <a:r>
                        <a:rPr lang="en-A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Isochrysis </a:t>
                      </a:r>
                      <a:r>
                        <a:rPr lang="en-A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sp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Sample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ZP, mV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BAPS-52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-2±0.2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BAPS-52-1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-12.0±1.9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BAPS-52-2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-23.1±2.2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BAPS-52-3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-18.1±1.6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BAPS-52-4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-13.2±1.1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BAPS-52-5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-10.5±2.1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239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Isochrysis 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-14.3±1.9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89593" y="8216375"/>
            <a:ext cx="260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7: Table S1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xmlns="" val="132590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56</Words>
  <Application>Microsoft Office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2017-04-25T14:29:43Z</dcterms:modified>
</cp:coreProperties>
</file>