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4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19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7.jpeg"/><Relationship Id="rId18" Type="http://schemas.openxmlformats.org/officeDocument/2006/relationships/image" Target="../media/image11.jpeg"/><Relationship Id="rId26" Type="http://schemas.openxmlformats.org/officeDocument/2006/relationships/image" Target="../media/image16.jpeg"/><Relationship Id="rId3" Type="http://schemas.microsoft.com/office/2007/relationships/hdphoto" Target="../media/hdphoto48.wdp"/><Relationship Id="rId21" Type="http://schemas.openxmlformats.org/officeDocument/2006/relationships/image" Target="../media/image13.png"/><Relationship Id="rId7" Type="http://schemas.microsoft.com/office/2007/relationships/hdphoto" Target="../media/hdphoto50.wdp"/><Relationship Id="rId12" Type="http://schemas.microsoft.com/office/2007/relationships/hdphoto" Target="../media/hdphoto52.wdp"/><Relationship Id="rId17" Type="http://schemas.openxmlformats.org/officeDocument/2006/relationships/image" Target="../media/image10.jpeg"/><Relationship Id="rId25" Type="http://schemas.openxmlformats.org/officeDocument/2006/relationships/image" Target="../media/image15.jpeg"/><Relationship Id="rId2" Type="http://schemas.openxmlformats.org/officeDocument/2006/relationships/image" Target="../media/image1.jpeg"/><Relationship Id="rId16" Type="http://schemas.microsoft.com/office/2007/relationships/hdphoto" Target="../media/hdphoto53.wdp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6.png"/><Relationship Id="rId24" Type="http://schemas.microsoft.com/office/2007/relationships/hdphoto" Target="../media/hdphoto56.wdp"/><Relationship Id="rId5" Type="http://schemas.microsoft.com/office/2007/relationships/hdphoto" Target="../media/hdphoto49.wdp"/><Relationship Id="rId15" Type="http://schemas.openxmlformats.org/officeDocument/2006/relationships/image" Target="../media/image9.jpeg"/><Relationship Id="rId23" Type="http://schemas.openxmlformats.org/officeDocument/2006/relationships/image" Target="../media/image14.jpeg"/><Relationship Id="rId10" Type="http://schemas.openxmlformats.org/officeDocument/2006/relationships/image" Target="../media/image5.jpeg"/><Relationship Id="rId19" Type="http://schemas.microsoft.com/office/2007/relationships/hdphoto" Target="../media/hdphoto54.wdp"/><Relationship Id="rId4" Type="http://schemas.openxmlformats.org/officeDocument/2006/relationships/image" Target="../media/image2.jpeg"/><Relationship Id="rId9" Type="http://schemas.microsoft.com/office/2007/relationships/hdphoto" Target="../media/hdphoto51.wdp"/><Relationship Id="rId14" Type="http://schemas.openxmlformats.org/officeDocument/2006/relationships/image" Target="../media/image8.jpeg"/><Relationship Id="rId22" Type="http://schemas.microsoft.com/office/2007/relationships/hdphoto" Target="../media/hdphoto55.wdp"/><Relationship Id="rId27" Type="http://schemas.microsoft.com/office/2007/relationships/hdphoto" Target="../media/hdphoto5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Biofilms\BIOFILMS from Ana\BIOFILMS\biofiulms plate exper flocullation\48h\isoch\both filaments\isochysis\two filaments\isicrysis 0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83000"/>
                    </a14:imgEffect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54297" y="861131"/>
            <a:ext cx="1899648" cy="14211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Biofilms\BIOFILMS from Ana\BIOFILMS\biofiulms plate exper flocullation\48h\isoch\both filaments\isochysis\two filaments\isicrysis 00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3301" y="861131"/>
            <a:ext cx="1899648" cy="14211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Biofilms\BIOFILMS from Ana\BIOFILMS\biofiulms plate exper flocullation\48h\isoch\both filaments\isochysis\two filaments\isicrysis 002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  <a14:imgEffect>
                      <a14:brightnessContrast bright="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72362" y="838963"/>
            <a:ext cx="1899647" cy="14655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E:\Biofilms\BIOFILMS from Ana\BIOFILMS\biofiulms plate exper flocullation\48h\isoch\both filaments\isochysis\isicrysis 007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89662" y="757875"/>
            <a:ext cx="1899648" cy="16276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4085" y="2579530"/>
            <a:ext cx="8187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AU" dirty="0" smtClean="0"/>
              <a:t>52-1</a:t>
            </a:r>
            <a:endParaRPr lang="en-AU" dirty="0"/>
          </a:p>
        </p:txBody>
      </p:sp>
      <p:pic>
        <p:nvPicPr>
          <p:cNvPr id="1035" name="Picture 11" descr="E:\Biofilms\BIOFILMS from Ana\BIOFILMS\biofiulms plate exper flocullation\48h\isoch\stained both filaments\stained iso0003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83628" y="2889429"/>
            <a:ext cx="2040983" cy="14211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E:\Biofilms\BIOFILMS from Ana\BIOFILMS\biofiulms plate exper flocullation\48h\isoch\stained both filaments\stained iso000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632" y="2889430"/>
            <a:ext cx="2040983" cy="14211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E:\Biofilms\BIOFILMS from Ana\BIOFILMS\biofiulms plate exper flocullation\48h\isoch\thin filaments only\isicrysis 0050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066" t="10316" r="8657"/>
          <a:stretch/>
        </p:blipFill>
        <p:spPr bwMode="auto">
          <a:xfrm rot="5400000">
            <a:off x="3055475" y="4914556"/>
            <a:ext cx="1937654" cy="146975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E:\Biofilms\BIOFILMS from Ana\slide coated isochrysis\#65 nile red0006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636186" y="2780818"/>
            <a:ext cx="2040985" cy="1638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E:\Biofilms\BIOFILMS from Ana\slide coated isochrysis\#65 nile red0005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 xmlns="">
                  <a14:imgLayer r:embed="rId1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003810" y="2865146"/>
            <a:ext cx="2040984" cy="146975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" descr="E:\Biofilms\BIOFILMS from Ana\BIOFILMS\biofiulms plate exper flocullation\48h\N. salina\both filaments\N salina0005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81877" y="6739269"/>
            <a:ext cx="1760309" cy="16277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E:\Biofilms\BIOFILMS from Ana\BIOFILMS\biofiulms plate exper flocullation\48h\N. salina\both filaments\floating\N salina0020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 xmlns="">
                  <a14:imgLayer r:embed="rId19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39140" y="6823248"/>
            <a:ext cx="1770324" cy="146975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E:\Biofilms\BIOFILMS from Ana\BIOFILMS\biofiulms plate exper flocullation\48h\n oculata\both fil\oculata0012.jpg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82" r="34041"/>
          <a:stretch/>
        </p:blipFill>
        <p:spPr bwMode="auto">
          <a:xfrm>
            <a:off x="1848182" y="6662947"/>
            <a:ext cx="1354454" cy="177032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E:\Biofilms\BIOFILMS from Ana\BIOFILMS\biofiulms plate exper flocullation\48h\n oculata\both fil\oculata0002.jpg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 xmlns="">
                  <a14:imgLayer r:embed="rId22">
                    <a14:imgEffect>
                      <a14:sharpenSoften amount="100000"/>
                    </a14:imgEffect>
                    <a14:imgEffect>
                      <a14:colorTemperature colorTemp="4700"/>
                    </a14:imgEffect>
                    <a14:imgEffect>
                      <a14:brightnessContrast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1676" r="54610"/>
          <a:stretch/>
        </p:blipFill>
        <p:spPr bwMode="auto">
          <a:xfrm>
            <a:off x="4848181" y="4680605"/>
            <a:ext cx="1627699" cy="193765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Biofilms\BIOFILMS from Ana\slide coated isochrysis\#65 nile red0019.jp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 xmlns="">
                  <a14:imgLayer r:embed="rId2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2275" y="4946810"/>
            <a:ext cx="1937653" cy="14052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Biofilms\BIOFILMS from Ana\slide coated isochrysis\#65 nile red0010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56583" y="4960127"/>
            <a:ext cx="1937654" cy="137860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60648" y="255577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72816" y="255577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84984" y="2555776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48444" y="2566809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2656" y="61156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72816" y="61156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84210" y="61156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97152" y="61156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30430" y="4690843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42598" y="469084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54766" y="4715103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69160" y="470187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32656" y="6660232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44824" y="666023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A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356992" y="666023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871386" y="667126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48279" y="8585707"/>
            <a:ext cx="2689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Additional file </a:t>
            </a:r>
            <a:r>
              <a:rPr lang="en-AU" b="1" dirty="0" smtClean="0"/>
              <a:t>8: Figure S7</a:t>
            </a:r>
            <a:endParaRPr lang="en-AU" b="1" dirty="0"/>
          </a:p>
        </p:txBody>
      </p:sp>
      <p:cxnSp>
        <p:nvCxnSpPr>
          <p:cNvPr id="52" name="Conexão recta 51"/>
          <p:cNvCxnSpPr/>
          <p:nvPr/>
        </p:nvCxnSpPr>
        <p:spPr>
          <a:xfrm>
            <a:off x="4365104" y="6516216"/>
            <a:ext cx="2880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xão recta 60"/>
          <p:cNvCxnSpPr/>
          <p:nvPr/>
        </p:nvCxnSpPr>
        <p:spPr>
          <a:xfrm>
            <a:off x="5877272" y="8388424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xão recta 65"/>
          <p:cNvCxnSpPr/>
          <p:nvPr/>
        </p:nvCxnSpPr>
        <p:spPr>
          <a:xfrm>
            <a:off x="5949280" y="6516216"/>
            <a:ext cx="2880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xão recta 66"/>
          <p:cNvCxnSpPr/>
          <p:nvPr/>
        </p:nvCxnSpPr>
        <p:spPr>
          <a:xfrm>
            <a:off x="4437112" y="8388424"/>
            <a:ext cx="2160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CaixaDeTexto 89"/>
          <p:cNvSpPr txBox="1"/>
          <p:nvPr/>
        </p:nvSpPr>
        <p:spPr>
          <a:xfrm>
            <a:off x="1268760" y="8157592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20µm</a:t>
            </a:r>
            <a:endParaRPr lang="pt-PT" sz="900" dirty="0"/>
          </a:p>
        </p:txBody>
      </p:sp>
      <p:cxnSp>
        <p:nvCxnSpPr>
          <p:cNvPr id="91" name="Conexão recta 90"/>
          <p:cNvCxnSpPr/>
          <p:nvPr/>
        </p:nvCxnSpPr>
        <p:spPr>
          <a:xfrm>
            <a:off x="4509120" y="4499992"/>
            <a:ext cx="14401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xão recta 92"/>
          <p:cNvCxnSpPr/>
          <p:nvPr/>
        </p:nvCxnSpPr>
        <p:spPr>
          <a:xfrm>
            <a:off x="1556792" y="2411760"/>
            <a:ext cx="14401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exão recta 93"/>
          <p:cNvCxnSpPr/>
          <p:nvPr/>
        </p:nvCxnSpPr>
        <p:spPr>
          <a:xfrm>
            <a:off x="1340768" y="4499992"/>
            <a:ext cx="2880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xão recta 95"/>
          <p:cNvCxnSpPr/>
          <p:nvPr/>
        </p:nvCxnSpPr>
        <p:spPr>
          <a:xfrm>
            <a:off x="2780928" y="2339752"/>
            <a:ext cx="28803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exão recta 96"/>
          <p:cNvCxnSpPr/>
          <p:nvPr/>
        </p:nvCxnSpPr>
        <p:spPr>
          <a:xfrm>
            <a:off x="5949280" y="2339752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xão recta 99"/>
          <p:cNvCxnSpPr/>
          <p:nvPr/>
        </p:nvCxnSpPr>
        <p:spPr>
          <a:xfrm>
            <a:off x="1268760" y="6516216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upo 88"/>
          <p:cNvGrpSpPr/>
          <p:nvPr/>
        </p:nvGrpSpPr>
        <p:grpSpPr>
          <a:xfrm>
            <a:off x="332656" y="6672961"/>
            <a:ext cx="1438686" cy="1787471"/>
            <a:chOff x="321648" y="6672961"/>
            <a:chExt cx="1449694" cy="1643455"/>
          </a:xfrm>
        </p:grpSpPr>
        <p:pic>
          <p:nvPicPr>
            <p:cNvPr id="28" name="Picture 4" descr="E:\Biofilms\BIOFILMS from Ana\BIOFILMS\biofiulms plate exper flocullation\48h\n oculata\both fil\oculata0011.jpg"/>
            <p:cNvPicPr>
              <a:picLocks noChangeAspect="1" noChangeArrowheads="1"/>
            </p:cNvPicPr>
            <p:nvPr/>
          </p:nvPicPr>
          <p:blipFill rotWithShape="1">
            <a:blip r:embed="rId26" cstate="print">
              <a:extLst>
                <a:ext uri="{BEBA8EAE-BF5A-486C-A8C5-ECC9F3942E4B}">
                  <a14:imgProps xmlns:a14="http://schemas.microsoft.com/office/drawing/2010/main" xmlns="">
                    <a14:imgLayer r:embed="rId27">
                      <a14:imgEffect>
                        <a14:sharpenSoften amount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9580" r="29156" b="7166"/>
            <a:stretch/>
          </p:blipFill>
          <p:spPr bwMode="auto">
            <a:xfrm>
              <a:off x="321648" y="6672961"/>
              <a:ext cx="1449694" cy="16434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7" name="Conexão recta 86"/>
            <p:cNvCxnSpPr/>
            <p:nvPr/>
          </p:nvCxnSpPr>
          <p:spPr>
            <a:xfrm>
              <a:off x="1340768" y="8244408"/>
              <a:ext cx="36004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61"/>
          <p:cNvSpPr txBox="1"/>
          <p:nvPr/>
        </p:nvSpPr>
        <p:spPr>
          <a:xfrm>
            <a:off x="350288" y="6692678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Conexão recta 95"/>
          <p:cNvCxnSpPr/>
          <p:nvPr/>
        </p:nvCxnSpPr>
        <p:spPr>
          <a:xfrm>
            <a:off x="4293096" y="2342704"/>
            <a:ext cx="28803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xão recta 93"/>
          <p:cNvCxnSpPr/>
          <p:nvPr/>
        </p:nvCxnSpPr>
        <p:spPr>
          <a:xfrm>
            <a:off x="2733245" y="4499992"/>
            <a:ext cx="288032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xão recta 90"/>
          <p:cNvCxnSpPr/>
          <p:nvPr/>
        </p:nvCxnSpPr>
        <p:spPr>
          <a:xfrm>
            <a:off x="6212573" y="4499992"/>
            <a:ext cx="14401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xão recta 99"/>
          <p:cNvCxnSpPr/>
          <p:nvPr/>
        </p:nvCxnSpPr>
        <p:spPr>
          <a:xfrm>
            <a:off x="2669704" y="6516216"/>
            <a:ext cx="36004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xão recta 86"/>
          <p:cNvCxnSpPr/>
          <p:nvPr/>
        </p:nvCxnSpPr>
        <p:spPr>
          <a:xfrm>
            <a:off x="2780928" y="8388424"/>
            <a:ext cx="357306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7501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25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2017-04-25T14:30:56Z</dcterms:modified>
</cp:coreProperties>
</file>