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50" r:id="rId2"/>
  </p:sldIdLst>
  <p:sldSz cx="6858000" cy="9144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620"/>
    <p:restoredTop sz="94629" autoAdjust="0"/>
  </p:normalViewPr>
  <p:slideViewPr>
    <p:cSldViewPr>
      <p:cViewPr>
        <p:scale>
          <a:sx n="98" d="100"/>
          <a:sy n="98" d="100"/>
        </p:scale>
        <p:origin x="-1788" y="180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AD6741-F606-4C7E-9ABD-490E38E1D676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30F97-63D4-4CBF-AE2A-009D9BAC391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788388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033520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273706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528183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903400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659947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369337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47165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15031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3516249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2020290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1282270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6C224-ED93-4D27-B39B-B4AF2ED25BC1}" type="datetimeFigureOut">
              <a:rPr lang="en-AU" smtClean="0"/>
              <a:pPr/>
              <a:t>25/04/2017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1D181-A336-4BEC-88A8-04F362ACDFA0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xmlns="" val="73270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0" i="0" u="none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0" i="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18740880"/>
              </p:ext>
            </p:extLst>
          </p:nvPr>
        </p:nvGraphicFramePr>
        <p:xfrm>
          <a:off x="1714500" y="3985863"/>
          <a:ext cx="3429000" cy="2329561"/>
        </p:xfrm>
        <a:graphic>
          <a:graphicData uri="http://schemas.openxmlformats.org/drawingml/2006/table">
            <a:tbl>
              <a:tblPr/>
              <a:tblGrid>
                <a:gridCol w="1714500"/>
                <a:gridCol w="1714500"/>
              </a:tblGrid>
              <a:tr h="200025">
                <a:tc gridSpan="2">
                  <a:txBody>
                    <a:bodyPr/>
                    <a:lstStyle/>
                    <a:p>
                      <a:pPr fontAlgn="b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AU" sz="1200" b="1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Table </a:t>
                      </a:r>
                      <a:r>
                        <a:rPr lang="en-AU" sz="1200" b="1" kern="12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S2. </a:t>
                      </a:r>
                      <a:r>
                        <a:rPr lang="en-AU" sz="12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Chemical composition of </a:t>
                      </a:r>
                      <a:r>
                        <a:rPr lang="en-AU" sz="1200" kern="12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SeSW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2000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A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A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AU" sz="12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Ingredients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AU" sz="12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Concentration per </a:t>
                      </a:r>
                      <a:r>
                        <a:rPr lang="en-AU" sz="1200" b="1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L*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KH</a:t>
                      </a:r>
                      <a:r>
                        <a:rPr lang="en-AU" sz="1200" kern="1200" baseline="-25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r>
                        <a:rPr lang="en-AU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PO</a:t>
                      </a:r>
                      <a:r>
                        <a:rPr lang="en-AU" sz="1200" kern="1200" baseline="-25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0.585 g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K</a:t>
                      </a:r>
                      <a:r>
                        <a:rPr lang="en-AU" sz="1200" kern="1200" baseline="-25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r>
                        <a:rPr lang="en-AU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HPO</a:t>
                      </a:r>
                      <a:r>
                        <a:rPr lang="en-AU" sz="1200" kern="1200" baseline="-25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0.218 g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Na</a:t>
                      </a:r>
                      <a:r>
                        <a:rPr lang="en-AU" sz="1200" kern="1200" baseline="-25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r>
                        <a:rPr lang="en-AU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HPO</a:t>
                      </a:r>
                      <a:r>
                        <a:rPr lang="en-AU" sz="1200" kern="1200" baseline="-25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r>
                        <a:rPr lang="en-AU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. 7H2O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0.503 g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NaNO</a:t>
                      </a:r>
                      <a:r>
                        <a:rPr lang="en-AU" sz="1200" kern="1200" baseline="-25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0.015 g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NH</a:t>
                      </a:r>
                      <a:r>
                        <a:rPr lang="en-AU" sz="1200" kern="1200" baseline="-25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r>
                        <a:rPr lang="en-AU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Cl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0.055 g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CaCl</a:t>
                      </a:r>
                      <a:r>
                        <a:rPr lang="en-AU" sz="1200" kern="1200" baseline="-25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0.0275 g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MgSO</a:t>
                      </a:r>
                      <a:r>
                        <a:rPr lang="en-AU" sz="1200" kern="1200" baseline="-25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r>
                        <a:rPr lang="en-AU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.7H2O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0.0225 g 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font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Se0</a:t>
                      </a:r>
                      <a:r>
                        <a:rPr lang="en-AU" sz="1200" kern="1200" baseline="-250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en-A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ctr">
                        <a:lnSpc>
                          <a:spcPts val="1575"/>
                        </a:lnSpc>
                        <a:spcAft>
                          <a:spcPts val="0"/>
                        </a:spcAft>
                      </a:pPr>
                      <a:r>
                        <a:rPr lang="en-AU" sz="12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800 µg</a:t>
                      </a:r>
                      <a:endParaRPr lang="en-A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683877" y="6505472"/>
            <a:ext cx="1376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* per L of seawater</a:t>
            </a:r>
            <a:endParaRPr lang="en-A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2132856" y="8216375"/>
            <a:ext cx="2605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b="1" dirty="0"/>
              <a:t>Additional file </a:t>
            </a:r>
            <a:r>
              <a:rPr lang="en-AU" b="1" dirty="0" smtClean="0"/>
              <a:t>9: Table S2</a:t>
            </a:r>
            <a:endParaRPr lang="en-AU" b="1" dirty="0"/>
          </a:p>
        </p:txBody>
      </p:sp>
    </p:spTree>
    <p:extLst>
      <p:ext uri="{BB962C8B-B14F-4D97-AF65-F5344CB8AC3E}">
        <p14:creationId xmlns:p14="http://schemas.microsoft.com/office/powerpoint/2010/main" xmlns="" val="125117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4"/>
  <p:tag name="MMPROD_UIDATA" val="&lt;database version=&quot;11.0&quot;&gt;&lt;object type=&quot;1&quot; unique_id=&quot;10001&quot;&gt;&lt;object type=&quot;8&quot; unique_id=&quot;13859&quot;&gt;&lt;/object&gt;&lt;object type=&quot;2&quot; unique_id=&quot;13860&quot;&gt;&lt;object type=&quot;3&quot; unique_id=&quot;21895&quot;&gt;&lt;property id=&quot;20148&quot; value=&quot;5&quot;/&gt;&lt;property id=&quot;20300&quot; value=&quot;Slide 12&quot;/&gt;&lt;property id=&quot;20307&quot; value=&quot;335&quot;/&gt;&lt;/object&gt;&lt;object type=&quot;3&quot; unique_id=&quot;23418&quot;&gt;&lt;property id=&quot;20148&quot; value=&quot;5&quot;/&gt;&lt;property id=&quot;20300&quot; value=&quot;Slide 17&quot;/&gt;&lt;property id=&quot;20307&quot; value=&quot;336&quot;/&gt;&lt;/object&gt;&lt;object type=&quot;3&quot; unique_id=&quot;23419&quot;&gt;&lt;property id=&quot;20148&quot; value=&quot;5&quot;/&gt;&lt;property id=&quot;20300&quot; value=&quot;Slide 18&quot;/&gt;&lt;property id=&quot;20307&quot; value=&quot;337&quot;/&gt;&lt;/object&gt;&lt;object type=&quot;3&quot; unique_id=&quot;24663&quot;&gt;&lt;property id=&quot;20148&quot; value=&quot;5&quot;/&gt;&lt;property id=&quot;20300&quot; value=&quot;Slide 1&quot;/&gt;&lt;property id=&quot;20307&quot; value=&quot;340&quot;/&gt;&lt;/object&gt;&lt;object type=&quot;3&quot; unique_id=&quot;24664&quot;&gt;&lt;property id=&quot;20148&quot; value=&quot;5&quot;/&gt;&lt;property id=&quot;20300&quot; value=&quot;Slide 2&quot;/&gt;&lt;property id=&quot;20307&quot; value=&quot;341&quot;/&gt;&lt;/object&gt;&lt;object type=&quot;3&quot; unique_id=&quot;24665&quot;&gt;&lt;property id=&quot;20148&quot; value=&quot;5&quot;/&gt;&lt;property id=&quot;20300&quot; value=&quot;Slide 3&quot;/&gt;&lt;property id=&quot;20307&quot; value=&quot;342&quot;/&gt;&lt;/object&gt;&lt;object type=&quot;3&quot; unique_id=&quot;24666&quot;&gt;&lt;property id=&quot;20148&quot; value=&quot;5&quot;/&gt;&lt;property id=&quot;20300&quot; value=&quot;Slide 4&quot;/&gt;&lt;property id=&quot;20307&quot; value=&quot;343&quot;/&gt;&lt;/object&gt;&lt;object type=&quot;3&quot; unique_id=&quot;24667&quot;&gt;&lt;property id=&quot;20148&quot; value=&quot;5&quot;/&gt;&lt;property id=&quot;20300&quot; value=&quot;Slide 5&quot;/&gt;&lt;property id=&quot;20307&quot; value=&quot;344&quot;/&gt;&lt;/object&gt;&lt;object type=&quot;3&quot; unique_id=&quot;24668&quot;&gt;&lt;property id=&quot;20148&quot; value=&quot;5&quot;/&gt;&lt;property id=&quot;20300&quot; value=&quot;Slide 6&quot;/&gt;&lt;property id=&quot;20307&quot; value=&quot;345&quot;/&gt;&lt;/object&gt;&lt;object type=&quot;3&quot; unique_id=&quot;24669&quot;&gt;&lt;property id=&quot;20148&quot; value=&quot;5&quot;/&gt;&lt;property id=&quot;20300&quot; value=&quot;Slide 8&quot;/&gt;&lt;property id=&quot;20307&quot; value=&quot;346&quot;/&gt;&lt;/object&gt;&lt;object type=&quot;3&quot; unique_id=&quot;24670&quot;&gt;&lt;property id=&quot;20148&quot; value=&quot;5&quot;/&gt;&lt;property id=&quot;20300&quot; value=&quot;Slide 7&quot;/&gt;&lt;property id=&quot;20307&quot; value=&quot;347&quot;/&gt;&lt;/object&gt;&lt;object type=&quot;3&quot; unique_id=&quot;24671&quot;&gt;&lt;property id=&quot;20148&quot; value=&quot;5&quot;/&gt;&lt;property id=&quot;20300&quot; value=&quot;Slide 9&quot;/&gt;&lt;property id=&quot;20307&quot; value=&quot;348&quot;/&gt;&lt;/object&gt;&lt;object type=&quot;3&quot; unique_id=&quot;24672&quot;&gt;&lt;property id=&quot;20148&quot; value=&quot;5&quot;/&gt;&lt;property id=&quot;20300&quot; value=&quot;Slide 10&quot;/&gt;&lt;property id=&quot;20307&quot; value=&quot;349&quot;/&gt;&lt;/object&gt;&lt;object type=&quot;3&quot; unique_id=&quot;24673&quot;&gt;&lt;property id=&quot;20148&quot; value=&quot;5&quot;/&gt;&lt;property id=&quot;20300&quot; value=&quot;Slide 14&quot;/&gt;&lt;property id=&quot;20307&quot; value=&quot;350&quot;/&gt;&lt;/object&gt;&lt;object type=&quot;3&quot; unique_id=&quot;24674&quot;&gt;&lt;property id=&quot;20148&quot; value=&quot;5&quot;/&gt;&lt;property id=&quot;20300&quot; value=&quot;Slide 15&quot;/&gt;&lt;property id=&quot;20307&quot; value=&quot;351&quot;/&gt;&lt;/object&gt;&lt;object type=&quot;3&quot; unique_id=&quot;24675&quot;&gt;&lt;property id=&quot;20148&quot; value=&quot;5&quot;/&gt;&lt;property id=&quot;20300&quot; value=&quot;Slide 16&quot;/&gt;&lt;property id=&quot;20307&quot; value=&quot;352&quot;/&gt;&lt;/object&gt;&lt;object type=&quot;3&quot; unique_id=&quot;24676&quot;&gt;&lt;property id=&quot;20148&quot; value=&quot;5&quot;/&gt;&lt;property id=&quot;20300&quot; value=&quot;Slide 11&quot;/&gt;&lt;property id=&quot;20307&quot; value=&quot;353&quot;/&gt;&lt;/object&gt;&lt;object type=&quot;3&quot; unique_id=&quot;24677&quot;&gt;&lt;property id=&quot;20148&quot; value=&quot;5&quot;/&gt;&lt;property id=&quot;20300&quot; value=&quot;Slide 13&quot;/&gt;&lt;property id=&quot;20307&quot; value=&quot;354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13662</TotalTime>
  <Words>49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RMIT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Aidyn Mouradov</dc:creator>
  <cp:lastModifiedBy>0011692</cp:lastModifiedBy>
  <cp:revision>415</cp:revision>
  <dcterms:created xsi:type="dcterms:W3CDTF">2016-07-15T03:45:49Z</dcterms:created>
  <dcterms:modified xsi:type="dcterms:W3CDTF">2017-04-25T14:31:38Z</dcterms:modified>
</cp:coreProperties>
</file>