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6" r:id="rId2"/>
  </p:sldIdLst>
  <p:sldSz cx="6048375" cy="9144000"/>
  <p:notesSz cx="9869488" cy="673576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190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3399"/>
    <a:srgbClr val="FF5050"/>
    <a:srgbClr val="CC0066"/>
    <a:srgbClr val="FF3300"/>
    <a:srgbClr val="CC0000"/>
    <a:srgbClr val="FF66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48" autoAdjust="0"/>
    <p:restoredTop sz="94124" autoAdjust="0"/>
  </p:normalViewPr>
  <p:slideViewPr>
    <p:cSldViewPr>
      <p:cViewPr varScale="1">
        <p:scale>
          <a:sx n="81" d="100"/>
          <a:sy n="81" d="100"/>
        </p:scale>
        <p:origin x="2454" y="102"/>
      </p:cViewPr>
      <p:guideLst>
        <p:guide orient="horz" pos="2880"/>
        <p:guide pos="190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7631" cy="3380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5589531" y="0"/>
            <a:ext cx="4277630" cy="3380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DF11E4-089A-4A6F-B35E-46EF898DD2E2}" type="datetimeFigureOut">
              <a:rPr kumimoji="1" lang="ja-JP" altLang="en-US" smtClean="0"/>
              <a:t>2016/8/17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6397729"/>
            <a:ext cx="4277631" cy="3380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5589531" y="6397729"/>
            <a:ext cx="4277630" cy="3380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7EAC64-431D-463A-9EB5-7AD36C6FAF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08809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6779" cy="336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5590426" y="0"/>
            <a:ext cx="4276779" cy="336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F3A03C6-5B1B-4D81-9139-28380CC6BAAD}" type="datetimeFigureOut">
              <a:rPr lang="ja-JP" altLang="en-US"/>
              <a:pPr>
                <a:defRPr/>
              </a:pPr>
              <a:t>2016/8/17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4098925" y="504825"/>
            <a:ext cx="1671638" cy="2527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986950" y="3199487"/>
            <a:ext cx="7895590" cy="30310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1" y="6397806"/>
            <a:ext cx="4276779" cy="336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5590426" y="6397806"/>
            <a:ext cx="4276779" cy="336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CBF2DC71-8E55-419F-A441-6E1B9B5DCDA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17582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53629" y="2840569"/>
            <a:ext cx="5141119" cy="1960033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07257" y="5181600"/>
            <a:ext cx="4233863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2C059-0373-413C-A392-ED00569E25A7}" type="datetimeFigureOut">
              <a:rPr lang="ja-JP" altLang="en-US"/>
              <a:pPr>
                <a:defRPr/>
              </a:pPr>
              <a:t>2016/8/17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53255-D587-4655-BC9C-841113DC04A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20817-DB78-41CE-98E4-95A548E61C92}" type="datetimeFigureOut">
              <a:rPr lang="ja-JP" altLang="en-US"/>
              <a:pPr>
                <a:defRPr/>
              </a:pPr>
              <a:t>2016/8/17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78A77-24ED-49F0-AD4E-A15F5EF6D76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385072" y="366185"/>
            <a:ext cx="1360884" cy="7802033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02420" y="366185"/>
            <a:ext cx="3981847" cy="7802033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4A0D4F-BE6F-4099-BC45-BB3F8B5BAC0B}" type="datetimeFigureOut">
              <a:rPr lang="ja-JP" altLang="en-US"/>
              <a:pPr>
                <a:defRPr/>
              </a:pPr>
              <a:t>2016/8/17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55DEB-B4E4-4F29-8742-854F50DFF8C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5E76E-2C4F-4F05-99B4-1C2A8ED41092}" type="datetimeFigureOut">
              <a:rPr lang="ja-JP" altLang="en-US"/>
              <a:pPr>
                <a:defRPr/>
              </a:pPr>
              <a:t>2016/8/17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D73C8-DABD-414D-8892-598230C49BB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7781" y="5875867"/>
            <a:ext cx="5141119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77781" y="3875621"/>
            <a:ext cx="5141119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EE563-0DA1-468B-BEC1-D5AEEC18A0E6}" type="datetimeFigureOut">
              <a:rPr lang="ja-JP" altLang="en-US"/>
              <a:pPr>
                <a:defRPr/>
              </a:pPr>
              <a:t>2016/8/17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9B4CE-5863-4668-8B5D-67EE082EF12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02419" y="2133602"/>
            <a:ext cx="2671366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074590" y="2133602"/>
            <a:ext cx="2671366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8F410-6E43-4F5E-B32D-AC8E1EA65916}" type="datetimeFigureOut">
              <a:rPr lang="ja-JP" altLang="en-US"/>
              <a:pPr>
                <a:defRPr/>
              </a:pPr>
              <a:t>2016/8/17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B0D581-E448-4F24-9927-A78DE09416A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02419" y="2046817"/>
            <a:ext cx="2672416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02419" y="2899833"/>
            <a:ext cx="2672416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072491" y="2046817"/>
            <a:ext cx="2673466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072491" y="2899833"/>
            <a:ext cx="2673466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3C4A2-613E-45FA-8961-BE01B5D01589}" type="datetimeFigureOut">
              <a:rPr lang="ja-JP" altLang="en-US"/>
              <a:pPr>
                <a:defRPr/>
              </a:pPr>
              <a:t>2016/8/17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56622-5EB6-4179-BE2B-BADA6031576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68E15-90E3-4B51-A671-47965C9076C4}" type="datetimeFigureOut">
              <a:rPr lang="ja-JP" altLang="en-US"/>
              <a:pPr>
                <a:defRPr/>
              </a:pPr>
              <a:t>2016/8/17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D4408-824A-410B-A44C-5DDB1C21F75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56E8D-8B15-4C7C-9185-14EB1F526878}" type="datetimeFigureOut">
              <a:rPr lang="ja-JP" altLang="en-US"/>
              <a:pPr>
                <a:defRPr/>
              </a:pPr>
              <a:t>2016/8/17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B75AF-CC31-4BCD-8458-460FA9C60D3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2419" y="364067"/>
            <a:ext cx="1989874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364748" y="364070"/>
            <a:ext cx="3381210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02419" y="1913468"/>
            <a:ext cx="1989874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4CF4CC-100D-44EB-8050-E879DF24571F}" type="datetimeFigureOut">
              <a:rPr lang="ja-JP" altLang="en-US"/>
              <a:pPr>
                <a:defRPr/>
              </a:pPr>
              <a:t>2016/8/17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61CF8-8CF7-4C35-A4FF-D5130A8B824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85525" y="6400803"/>
            <a:ext cx="3629025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185525" y="817033"/>
            <a:ext cx="3629025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185525" y="7156454"/>
            <a:ext cx="3629025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06F47-DD95-4EA0-89AB-AD5F3CAF77C6}" type="datetimeFigureOut">
              <a:rPr lang="ja-JP" altLang="en-US"/>
              <a:pPr>
                <a:defRPr/>
              </a:pPr>
              <a:t>2016/8/17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F0605E-6240-4E08-95BD-0B5F6E6E5B8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303213" y="366713"/>
            <a:ext cx="5443537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303213" y="2133600"/>
            <a:ext cx="5443537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01625" y="8475663"/>
            <a:ext cx="1411288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E7C8E45-0144-4F19-8BF1-AAED74CD5906}" type="datetimeFigureOut">
              <a:rPr lang="ja-JP" altLang="en-US"/>
              <a:pPr>
                <a:defRPr/>
              </a:pPr>
              <a:t>2016/8/17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066925" y="8475663"/>
            <a:ext cx="1914525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335463" y="8475663"/>
            <a:ext cx="1411287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BCDEF9C-6AEE-4A31-A852-5265D5AFF1B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875" y="395536"/>
            <a:ext cx="5457863" cy="5437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7257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8240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Makoto Hakata</dc:creator>
  <cp:lastModifiedBy>Hakata</cp:lastModifiedBy>
  <cp:revision>376</cp:revision>
  <cp:lastPrinted>2016-07-11T09:54:51Z</cp:lastPrinted>
  <dcterms:created xsi:type="dcterms:W3CDTF">2009-11-25T00:16:33Z</dcterms:created>
  <dcterms:modified xsi:type="dcterms:W3CDTF">2016-08-17T09:09:37Z</dcterms:modified>
</cp:coreProperties>
</file>