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9" r:id="rId2"/>
  </p:sldIdLst>
  <p:sldSz cx="6048375" cy="9144000"/>
  <p:notesSz cx="9869488" cy="6735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9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99"/>
    <a:srgbClr val="FF5050"/>
    <a:srgbClr val="CC0066"/>
    <a:srgbClr val="FF3300"/>
    <a:srgbClr val="CC0000"/>
    <a:srgbClr val="FF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4124" autoAdjust="0"/>
  </p:normalViewPr>
  <p:slideViewPr>
    <p:cSldViewPr>
      <p:cViewPr varScale="1">
        <p:scale>
          <a:sx n="81" d="100"/>
          <a:sy n="81" d="100"/>
        </p:scale>
        <p:origin x="3300" y="102"/>
      </p:cViewPr>
      <p:guideLst>
        <p:guide orient="horz" pos="2880"/>
        <p:guide pos="19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'稔実率 (-処理前開花) (SE)'!$AC$11:$AC$18</c:f>
                <c:numCache>
                  <c:formatCode>General</c:formatCode>
                  <c:ptCount val="8"/>
                  <c:pt idx="0">
                    <c:v>5.3454433096622234</c:v>
                  </c:pt>
                  <c:pt idx="1">
                    <c:v>4.7265216247798252</c:v>
                  </c:pt>
                  <c:pt idx="2">
                    <c:v>1.9661031859406062</c:v>
                  </c:pt>
                  <c:pt idx="3">
                    <c:v>4.1469709272316937</c:v>
                  </c:pt>
                  <c:pt idx="4">
                    <c:v>11.653095272383611</c:v>
                  </c:pt>
                  <c:pt idx="5">
                    <c:v>3.2405261681129871</c:v>
                  </c:pt>
                  <c:pt idx="6">
                    <c:v>3.6520240027120998</c:v>
                  </c:pt>
                  <c:pt idx="7">
                    <c:v>4.9672355425609629</c:v>
                  </c:pt>
                </c:numCache>
              </c:numRef>
            </c:plus>
            <c:minus>
              <c:numRef>
                <c:f>'稔実率 (-処理前開花) (SE)'!$AC$11:$AC$18</c:f>
                <c:numCache>
                  <c:formatCode>General</c:formatCode>
                  <c:ptCount val="8"/>
                  <c:pt idx="0">
                    <c:v>5.3454433096622234</c:v>
                  </c:pt>
                  <c:pt idx="1">
                    <c:v>4.7265216247798252</c:v>
                  </c:pt>
                  <c:pt idx="2">
                    <c:v>1.9661031859406062</c:v>
                  </c:pt>
                  <c:pt idx="3">
                    <c:v>4.1469709272316937</c:v>
                  </c:pt>
                  <c:pt idx="4">
                    <c:v>11.653095272383611</c:v>
                  </c:pt>
                  <c:pt idx="5">
                    <c:v>3.2405261681129871</c:v>
                  </c:pt>
                  <c:pt idx="6">
                    <c:v>3.6520240027120998</c:v>
                  </c:pt>
                  <c:pt idx="7">
                    <c:v>4.9672355425609629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'稔実率 (-処理前開花) (SE)'!$AA$2:$AA$9</c:f>
              <c:strCache>
                <c:ptCount val="8"/>
                <c:pt idx="0">
                  <c:v>IR36</c:v>
                </c:pt>
                <c:pt idx="1">
                  <c:v>IR24</c:v>
                </c:pt>
                <c:pt idx="2">
                  <c:v>AKT</c:v>
                </c:pt>
                <c:pt idx="3">
                  <c:v>KSH</c:v>
                </c:pt>
                <c:pt idx="4">
                  <c:v>HTM</c:v>
                </c:pt>
                <c:pt idx="5">
                  <c:v>NPB</c:v>
                </c:pt>
                <c:pt idx="6">
                  <c:v>HNH</c:v>
                </c:pt>
                <c:pt idx="7">
                  <c:v>NKM</c:v>
                </c:pt>
              </c:strCache>
            </c:strRef>
          </c:cat>
          <c:val>
            <c:numRef>
              <c:f>'稔実率 (-処理前開花) (SE)'!$AC$2:$AC$9</c:f>
              <c:numCache>
                <c:formatCode>General</c:formatCode>
                <c:ptCount val="8"/>
                <c:pt idx="0">
                  <c:v>42.14749543106042</c:v>
                </c:pt>
                <c:pt idx="1">
                  <c:v>29.124481109731754</c:v>
                </c:pt>
                <c:pt idx="2">
                  <c:v>9.9557840382093037</c:v>
                </c:pt>
                <c:pt idx="3">
                  <c:v>19.026177862477319</c:v>
                </c:pt>
                <c:pt idx="4">
                  <c:v>20.650342196071236</c:v>
                </c:pt>
                <c:pt idx="5">
                  <c:v>29.816392022274371</c:v>
                </c:pt>
                <c:pt idx="6">
                  <c:v>15.536757206582488</c:v>
                </c:pt>
                <c:pt idx="7">
                  <c:v>33.353189466631093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80-4F94-8ADD-632BB95F21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70208"/>
        <c:axId val="5270600"/>
      </c:barChart>
      <c:catAx>
        <c:axId val="5270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0600"/>
        <c:crosses val="autoZero"/>
        <c:auto val="1"/>
        <c:lblAlgn val="ctr"/>
        <c:lblOffset val="100"/>
        <c:noMultiLvlLbl val="0"/>
      </c:catAx>
      <c:valAx>
        <c:axId val="5270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270208"/>
        <c:crosses val="autoZero"/>
        <c:crossBetween val="between"/>
        <c:majorUnit val="10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7631" cy="3380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9531" y="0"/>
            <a:ext cx="4277630" cy="3380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F11E4-089A-4A6F-B35E-46EF898DD2E2}" type="datetimeFigureOut">
              <a:rPr kumimoji="1" lang="ja-JP" altLang="en-US" smtClean="0"/>
              <a:t>2016/8/17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397729"/>
            <a:ext cx="4277631" cy="3380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9531" y="6397729"/>
            <a:ext cx="4277630" cy="3380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EAC64-431D-463A-9EB5-7AD36C6FA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80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90426" y="0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F3A03C6-5B1B-4D81-9139-28380CC6BAAD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098925" y="504825"/>
            <a:ext cx="1671638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6950" y="3199487"/>
            <a:ext cx="7895590" cy="3031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6397806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90426" y="6397806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BF2DC71-8E55-419F-A441-6E1B9B5DCDA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758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3629" y="2840569"/>
            <a:ext cx="5141119" cy="196003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07257" y="5181600"/>
            <a:ext cx="4233863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C059-0373-413C-A392-ED00569E25A7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3255-D587-4655-BC9C-841113DC04A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20817-DB78-41CE-98E4-95A548E61C92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78A77-24ED-49F0-AD4E-A15F5EF6D7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85072" y="366185"/>
            <a:ext cx="1360884" cy="780203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2420" y="366185"/>
            <a:ext cx="3981847" cy="780203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A0D4F-BE6F-4099-BC45-BB3F8B5BAC0B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5DEB-B4E4-4F29-8742-854F50DFF8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E76E-2C4F-4F05-99B4-1C2A8ED41092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D73C8-DABD-414D-8892-598230C49B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781" y="5875867"/>
            <a:ext cx="5141119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7781" y="3875621"/>
            <a:ext cx="5141119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EE563-0DA1-468B-BEC1-D5AEEC18A0E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9B4CE-5863-4668-8B5D-67EE082EF1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2419" y="2133602"/>
            <a:ext cx="2671366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74590" y="2133602"/>
            <a:ext cx="2671366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8F410-6E43-4F5E-B32D-AC8E1EA6591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0D581-E448-4F24-9927-A78DE09416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2419" y="2046817"/>
            <a:ext cx="267241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2419" y="2899833"/>
            <a:ext cx="267241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072491" y="2046817"/>
            <a:ext cx="267346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072491" y="2899833"/>
            <a:ext cx="267346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3C4A2-613E-45FA-8961-BE01B5D01589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56622-5EB6-4179-BE2B-BADA603157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68E15-90E3-4B51-A671-47965C9076C4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4408-824A-410B-A44C-5DDB1C21F75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56E8D-8B15-4C7C-9185-14EB1F526878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75AF-CC31-4BCD-8458-460FA9C60D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2419" y="364067"/>
            <a:ext cx="1989874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64748" y="364070"/>
            <a:ext cx="338121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2419" y="1913468"/>
            <a:ext cx="1989874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CF4CC-100D-44EB-8050-E879DF24571F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61CF8-8CF7-4C35-A4FF-D5130A8B824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5525" y="6400803"/>
            <a:ext cx="3629025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85525" y="817033"/>
            <a:ext cx="3629025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85525" y="7156454"/>
            <a:ext cx="3629025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06F47-DD95-4EA0-89AB-AD5F3CAF77C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0605E-6240-4E08-95BD-0B5F6E6E5B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03213" y="366713"/>
            <a:ext cx="54435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03213" y="2133600"/>
            <a:ext cx="5443537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01625" y="8475663"/>
            <a:ext cx="1411288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E7C8E45-0144-4F19-8BF1-AAED74CD590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066925" y="8475663"/>
            <a:ext cx="191452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335463" y="8475663"/>
            <a:ext cx="141128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BCDEF9C-6AEE-4A31-A852-5265D5AFF1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287883" y="290789"/>
            <a:ext cx="5544616" cy="2677636"/>
            <a:chOff x="287883" y="290789"/>
            <a:chExt cx="5544616" cy="2677636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883" y="598566"/>
              <a:ext cx="1731939" cy="2369859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359891" y="290789"/>
              <a:ext cx="3155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A</a:t>
              </a:r>
              <a:endParaRPr kumimoji="1" lang="ja-JP" altLang="en-US" sz="1400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2304466" y="317901"/>
              <a:ext cx="3155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B</a:t>
              </a:r>
              <a:endParaRPr kumimoji="1" lang="ja-JP" altLang="en-US" sz="1400" dirty="0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2456912" y="852960"/>
              <a:ext cx="3375587" cy="1861070"/>
              <a:chOff x="2456912" y="852960"/>
              <a:chExt cx="3262018" cy="1861070"/>
            </a:xfrm>
          </p:grpSpPr>
          <p:sp>
            <p:nvSpPr>
              <p:cNvPr id="7" name="テキスト ボックス 6"/>
              <p:cNvSpPr txBox="1"/>
              <p:nvPr/>
            </p:nvSpPr>
            <p:spPr>
              <a:xfrm rot="16200000">
                <a:off x="2002300" y="1570228"/>
                <a:ext cx="114005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900" dirty="0"/>
                  <a:t>Spikelet </a:t>
                </a:r>
                <a:r>
                  <a:rPr kumimoji="1" lang="en-US" altLang="ja-JP" sz="900" dirty="0">
                    <a:latin typeface="+mj-ea"/>
                    <a:ea typeface="+mj-ea"/>
                  </a:rPr>
                  <a:t>fertility</a:t>
                </a:r>
                <a:r>
                  <a:rPr kumimoji="1" lang="en-US" altLang="ja-JP" sz="900" dirty="0"/>
                  <a:t>(%)</a:t>
                </a:r>
                <a:endParaRPr kumimoji="1" lang="ja-JP" altLang="en-US" sz="900" dirty="0"/>
              </a:p>
            </p:txBody>
          </p:sp>
          <p:graphicFrame>
            <p:nvGraphicFramePr>
              <p:cNvPr id="8" name="グラフ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11363396"/>
                  </p:ext>
                </p:extLst>
              </p:nvPr>
            </p:nvGraphicFramePr>
            <p:xfrm>
              <a:off x="2617146" y="852960"/>
              <a:ext cx="3101784" cy="18610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721042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8240</TotalTime>
  <Words>5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Makoto Hakata</dc:creator>
  <cp:lastModifiedBy>Hakata</cp:lastModifiedBy>
  <cp:revision>376</cp:revision>
  <cp:lastPrinted>2016-07-11T09:54:51Z</cp:lastPrinted>
  <dcterms:created xsi:type="dcterms:W3CDTF">2009-11-25T00:16:33Z</dcterms:created>
  <dcterms:modified xsi:type="dcterms:W3CDTF">2016-08-17T09:08:42Z</dcterms:modified>
</cp:coreProperties>
</file>