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9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1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7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70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1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9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7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0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6C3A6-7E5D-844E-AF81-7071E7A123FD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CE754-EF00-7245-8972-6BFD5379C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S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45" y="0"/>
            <a:ext cx="7831667" cy="5873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5555" y="5798781"/>
            <a:ext cx="82973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/>
                <a:cs typeface="Arial"/>
              </a:rPr>
              <a:t>Figure S1  </a:t>
            </a:r>
            <a:r>
              <a:rPr lang="en-IN" sz="1000" dirty="0">
                <a:latin typeface="Arial"/>
                <a:cs typeface="Arial"/>
              </a:rPr>
              <a:t>Spore viability analysis of wild type, </a:t>
            </a:r>
            <a:r>
              <a:rPr lang="en-IN" sz="1000" i="1" dirty="0">
                <a:latin typeface="Arial"/>
                <a:cs typeface="Arial"/>
              </a:rPr>
              <a:t>mlh3</a:t>
            </a:r>
            <a:r>
              <a:rPr lang="en-IN" sz="1000" i="1" dirty="0">
                <a:latin typeface="Arial"/>
                <a:cs typeface="Arial"/>
                <a:sym typeface="Symbol"/>
              </a:rPr>
              <a:t></a:t>
            </a:r>
            <a:r>
              <a:rPr lang="en-IN" sz="1000" dirty="0">
                <a:latin typeface="Arial"/>
                <a:cs typeface="Arial"/>
              </a:rPr>
              <a:t>, </a:t>
            </a:r>
            <a:r>
              <a:rPr lang="en-IN" sz="1000" i="1" dirty="0">
                <a:latin typeface="Arial"/>
                <a:cs typeface="Arial"/>
              </a:rPr>
              <a:t>pch2</a:t>
            </a:r>
            <a:r>
              <a:rPr lang="en-IN" sz="1000" i="1" dirty="0">
                <a:latin typeface="Arial"/>
                <a:cs typeface="Arial"/>
                <a:sym typeface="Symbol"/>
              </a:rPr>
              <a:t></a:t>
            </a:r>
            <a:r>
              <a:rPr lang="en-IN" sz="1000" dirty="0">
                <a:latin typeface="Arial"/>
                <a:cs typeface="Arial"/>
              </a:rPr>
              <a:t> and </a:t>
            </a:r>
            <a:r>
              <a:rPr lang="en-IN" sz="1000" i="1" dirty="0">
                <a:latin typeface="Arial"/>
                <a:cs typeface="Arial"/>
              </a:rPr>
              <a:t>mlh3</a:t>
            </a:r>
            <a:r>
              <a:rPr lang="en-IN" sz="1000" i="1" dirty="0">
                <a:latin typeface="Arial"/>
                <a:cs typeface="Arial"/>
                <a:sym typeface="Symbol"/>
              </a:rPr>
              <a:t></a:t>
            </a:r>
            <a:r>
              <a:rPr lang="en-IN" sz="1000" dirty="0">
                <a:latin typeface="Arial"/>
                <a:cs typeface="Arial"/>
              </a:rPr>
              <a:t> </a:t>
            </a:r>
            <a:r>
              <a:rPr lang="en-IN" sz="1000" i="1" dirty="0">
                <a:latin typeface="Arial"/>
                <a:cs typeface="Arial"/>
              </a:rPr>
              <a:t>pch2</a:t>
            </a:r>
            <a:r>
              <a:rPr lang="en-IN" sz="1000" i="1" dirty="0">
                <a:latin typeface="Arial"/>
                <a:cs typeface="Arial"/>
                <a:sym typeface="Symbol"/>
              </a:rPr>
              <a:t></a:t>
            </a:r>
            <a:r>
              <a:rPr lang="en-IN" sz="1000" i="1" dirty="0">
                <a:latin typeface="Arial"/>
                <a:cs typeface="Arial"/>
              </a:rPr>
              <a:t> </a:t>
            </a:r>
            <a:r>
              <a:rPr lang="en-IN" sz="1000" dirty="0">
                <a:latin typeface="Arial"/>
                <a:cs typeface="Arial"/>
              </a:rPr>
              <a:t>strains in the S288c/YJM789 hybrid.  X and Y axis show the number of viable spores per tetrad and the percentage of each tetrad class respectively.  N = number of tetrads dissected, S.V = percentage spore viability.</a:t>
            </a:r>
            <a:r>
              <a:rPr lang="en-US" sz="1000" dirty="0" smtClean="0">
                <a:effectLst/>
                <a:latin typeface="Arial"/>
                <a:cs typeface="Arial"/>
              </a:rPr>
              <a:t> 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134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Ajith V P</dc:creator>
  <cp:lastModifiedBy>Ajith V P</cp:lastModifiedBy>
  <cp:revision>2</cp:revision>
  <dcterms:created xsi:type="dcterms:W3CDTF">2017-03-07T07:06:58Z</dcterms:created>
  <dcterms:modified xsi:type="dcterms:W3CDTF">2017-03-07T07:09:53Z</dcterms:modified>
</cp:coreProperties>
</file>