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320" cy="6809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1284120" y="5585768"/>
            <a:ext cx="6814440" cy="11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Figure S4  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Density plots for crossovers, non-crossovers and crossovers plus </a:t>
            </a:r>
            <a:r>
              <a:rPr lang="en-IN" sz="1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non-crossovers as 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 function of chromosome size in wild type,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and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</a:t>
            </a:r>
            <a:r>
              <a:rPr lang="en-IN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 significant correlation (r) is seen for crossover, non-crossover and crossover plus non-crossover densities with chromosome size for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and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  (A) Crossover density plot for wild type,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for all chromosomes excluding I, III and VI. (B) Non-crossover density plot for wild type,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for all chromosomes.  (C) Crossover plus non-crossover density plot for wild type,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for all chromosomes.  (D) Crossover plus non-crossover density plot for wild type,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mlh3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pch2</a:t>
            </a:r>
            <a:r>
              <a:rPr lang="en-IN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DejaVu Sans"/>
              </a:rPr>
              <a:t></a:t>
            </a:r>
            <a:r>
              <a:rPr lang="en-IN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for all chromosomes excluding I, III and VI.</a:t>
            </a:r>
            <a:endParaRPr lang="en-IN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333440" y="347055"/>
            <a:ext cx="6190200" cy="5095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174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Ajith V P</dc:creator>
  <dc:description/>
  <cp:lastModifiedBy>IISRTVM</cp:lastModifiedBy>
  <cp:revision>7</cp:revision>
  <dcterms:created xsi:type="dcterms:W3CDTF">2017-03-07T07:25:33Z</dcterms:created>
  <dcterms:modified xsi:type="dcterms:W3CDTF">2017-03-10T09:44:48Z</dcterms:modified>
  <dc:language>en-IN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