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145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p>
            <a:fld id="{E8E3EDA0-DBDE-A744-97B7-1CD6C2ECB201}"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3316916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E3EDA0-DBDE-A744-97B7-1CD6C2ECB201}"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039874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E3EDA0-DBDE-A744-97B7-1CD6C2ECB201}"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638078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p>
            <a:fld id="{E8E3EDA0-DBDE-A744-97B7-1CD6C2ECB201}"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4210596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fld id="{E8E3EDA0-DBDE-A744-97B7-1CD6C2ECB201}"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898744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4"/>
          <p:cNvSpPr>
            <a:spLocks noGrp="1"/>
          </p:cNvSpPr>
          <p:nvPr>
            <p:ph type="dt" sz="half" idx="10"/>
          </p:nvPr>
        </p:nvSpPr>
        <p:spPr/>
        <p:txBody>
          <a:bodyPr/>
          <a:lstStyle/>
          <a:p>
            <a:fld id="{E8E3EDA0-DBDE-A744-97B7-1CD6C2ECB201}"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725942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p:txBody>
          <a:bodyPr/>
          <a:lstStyle/>
          <a:p>
            <a:fld id="{E8E3EDA0-DBDE-A744-97B7-1CD6C2ECB201}" type="datetimeFigureOut">
              <a:rPr lang="en-US" smtClean="0"/>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333561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2"/>
          <p:cNvSpPr>
            <a:spLocks noGrp="1"/>
          </p:cNvSpPr>
          <p:nvPr>
            <p:ph type="dt" sz="half" idx="10"/>
          </p:nvPr>
        </p:nvSpPr>
        <p:spPr/>
        <p:txBody>
          <a:bodyPr/>
          <a:lstStyle/>
          <a:p>
            <a:fld id="{E8E3EDA0-DBDE-A744-97B7-1CD6C2ECB201}" type="datetimeFigureOut">
              <a:rPr lang="en-US" smtClean="0"/>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2365502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E3EDA0-DBDE-A744-97B7-1CD6C2ECB201}" type="datetimeFigureOut">
              <a:rPr lang="en-US" smtClean="0"/>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643261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8E3EDA0-DBDE-A744-97B7-1CD6C2ECB201}"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1663651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fld id="{E8E3EDA0-DBDE-A744-97B7-1CD6C2ECB201}"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E05D15-589D-8C49-A06A-2050C155BC61}" type="slidenum">
              <a:rPr lang="en-US" smtClean="0"/>
              <a:t>‹#›</a:t>
            </a:fld>
            <a:endParaRPr lang="en-US"/>
          </a:p>
        </p:txBody>
      </p:sp>
    </p:spTree>
    <p:extLst>
      <p:ext uri="{BB962C8B-B14F-4D97-AF65-F5344CB8AC3E}">
        <p14:creationId xmlns:p14="http://schemas.microsoft.com/office/powerpoint/2010/main" val="27875270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E3EDA0-DBDE-A744-97B7-1CD6C2ECB201}" type="datetimeFigureOut">
              <a:rPr lang="en-US" smtClean="0"/>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E05D15-589D-8C49-A06A-2050C155BC61}" type="slidenum">
              <a:rPr lang="en-US" smtClean="0"/>
              <a:t>‹#›</a:t>
            </a:fld>
            <a:endParaRPr lang="en-US"/>
          </a:p>
        </p:txBody>
      </p:sp>
    </p:spTree>
    <p:extLst>
      <p:ext uri="{BB962C8B-B14F-4D97-AF65-F5344CB8AC3E}">
        <p14:creationId xmlns:p14="http://schemas.microsoft.com/office/powerpoint/2010/main" val="2077597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76230" y="6150114"/>
            <a:ext cx="7908325" cy="553998"/>
          </a:xfrm>
          <a:prstGeom prst="rect">
            <a:avLst/>
          </a:prstGeom>
        </p:spPr>
        <p:txBody>
          <a:bodyPr wrap="square">
            <a:spAutoFit/>
          </a:bodyPr>
          <a:lstStyle/>
          <a:p>
            <a:r>
              <a:rPr lang="en-US" sz="1000" b="1" dirty="0">
                <a:latin typeface="Arial" panose="020B0604020202020204" pitchFamily="34" charset="0"/>
                <a:cs typeface="Arial" panose="020B0604020202020204" pitchFamily="34" charset="0"/>
              </a:rPr>
              <a:t>Figure S6</a:t>
            </a:r>
            <a:r>
              <a:rPr lang="en-US" sz="1000" dirty="0">
                <a:latin typeface="Arial" panose="020B0604020202020204" pitchFamily="34" charset="0"/>
                <a:cs typeface="Arial" panose="020B0604020202020204" pitchFamily="34" charset="0"/>
              </a:rPr>
              <a:t>   Chromosome wide distribution of crossover counts for wild type (green) and </a:t>
            </a:r>
            <a:r>
              <a:rPr lang="en-US" sz="1000" i="1" dirty="0">
                <a:latin typeface="Arial" panose="020B0604020202020204" pitchFamily="34" charset="0"/>
                <a:cs typeface="Arial" panose="020B0604020202020204" pitchFamily="34" charset="0"/>
              </a:rPr>
              <a:t>pch2</a:t>
            </a:r>
            <a:r>
              <a:rPr lang="en-US" sz="1000" i="1" dirty="0">
                <a:latin typeface="Arial" panose="020B0604020202020204" pitchFamily="34" charset="0"/>
                <a:cs typeface="Arial" panose="020B0604020202020204" pitchFamily="34" charset="0"/>
                <a:sym typeface="Symbol"/>
              </a:rPr>
              <a:t></a:t>
            </a:r>
            <a:r>
              <a:rPr lang="en-US" sz="1000" dirty="0">
                <a:latin typeface="Arial" panose="020B0604020202020204" pitchFamily="34" charset="0"/>
                <a:cs typeface="Arial" panose="020B0604020202020204" pitchFamily="34" charset="0"/>
              </a:rPr>
              <a:t> (red).</a:t>
            </a:r>
            <a:r>
              <a:rPr lang="en-US" sz="1000" b="1"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 Actual crossover counts were divided by the number of tetrads to get normalized counts.  Chromosome size is shown in base pairs.  Oval circle shows enhanced crossovers at the vicinity of the </a:t>
            </a:r>
            <a:r>
              <a:rPr lang="en-US" sz="1000" dirty="0" err="1">
                <a:latin typeface="Arial" panose="020B0604020202020204" pitchFamily="34" charset="0"/>
                <a:cs typeface="Arial" panose="020B0604020202020204" pitchFamily="34" charset="0"/>
              </a:rPr>
              <a:t>rDNA</a:t>
            </a:r>
            <a:r>
              <a:rPr lang="en-US" sz="1000" dirty="0">
                <a:latin typeface="Arial" panose="020B0604020202020204" pitchFamily="34" charset="0"/>
                <a:cs typeface="Arial" panose="020B0604020202020204" pitchFamily="34" charset="0"/>
              </a:rPr>
              <a:t> locus.</a:t>
            </a:r>
          </a:p>
        </p:txBody>
      </p:sp>
      <p:pic>
        <p:nvPicPr>
          <p:cNvPr id="1026" name="Picture 2" descr="C:\Users\Nishant KT\Desktop\G3_March 7\Supplementary Figures_edited\newCodit\pch2.CO_distribution_circle.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4565" y="660975"/>
            <a:ext cx="5757863" cy="539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1721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56</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Ajith V P</dc:creator>
  <cp:lastModifiedBy>Nishant KT</cp:lastModifiedBy>
  <cp:revision>2</cp:revision>
  <dcterms:created xsi:type="dcterms:W3CDTF">2017-03-07T07:28:01Z</dcterms:created>
  <dcterms:modified xsi:type="dcterms:W3CDTF">2017-03-08T06:02:08Z</dcterms:modified>
</cp:coreProperties>
</file>