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2544F1D-C0F2-4F46-A060-2985FF79D589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9C93F1E-A4E8-4E8C-B28B-D3F0C988C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65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93F1E-A4E8-4E8C-B28B-D3F0C988C0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53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21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8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6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75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6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50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8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8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53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9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3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ED06B-CE47-4FA0-9C6F-1217DEAEDC4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84221-051E-47A0-BBA8-2FAEA96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6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4283968" y="1268760"/>
            <a:ext cx="788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err="1" smtClean="0"/>
              <a:t>Endome</a:t>
            </a:r>
            <a:endParaRPr lang="en-US" altLang="ja-JP" sz="1400" dirty="0" smtClean="0"/>
          </a:p>
          <a:p>
            <a:pPr algn="ctr"/>
            <a:r>
              <a:rPr lang="en-US" altLang="ja-JP" sz="1400" dirty="0" smtClean="0"/>
              <a:t>-</a:t>
            </a:r>
            <a:r>
              <a:rPr lang="en-US" altLang="ja-JP" sz="1400" dirty="0" err="1" smtClean="0"/>
              <a:t>triosis</a:t>
            </a:r>
            <a:endParaRPr lang="ja-JP" altLang="en-US" sz="1400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35496" y="5589240"/>
            <a:ext cx="910024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5496" y="971436"/>
            <a:ext cx="910024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35496" y="683404"/>
            <a:ext cx="91085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Supplementary Table   Characteristics of oocyte and embryos donated for OCRs and </a:t>
            </a:r>
            <a:r>
              <a:rPr lang="en-US" sz="1400" dirty="0" err="1" smtClean="0"/>
              <a:t>mtDNA</a:t>
            </a:r>
            <a:r>
              <a:rPr lang="en-US" sz="1400" dirty="0" smtClean="0"/>
              <a:t> copy number</a:t>
            </a:r>
            <a:endParaRPr lang="en-US" sz="1400" dirty="0"/>
          </a:p>
        </p:txBody>
      </p:sp>
      <p:sp>
        <p:nvSpPr>
          <p:cNvPr id="27" name="正方形/長方形 26"/>
          <p:cNvSpPr/>
          <p:nvPr/>
        </p:nvSpPr>
        <p:spPr>
          <a:xfrm>
            <a:off x="5940152" y="1028721"/>
            <a:ext cx="15176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Cause of infertility</a:t>
            </a:r>
            <a:endParaRPr lang="en-US" altLang="ja-JP" sz="1400" dirty="0"/>
          </a:p>
        </p:txBody>
      </p:sp>
      <p:sp>
        <p:nvSpPr>
          <p:cNvPr id="28" name="正方形/長方形 27"/>
          <p:cNvSpPr/>
          <p:nvPr/>
        </p:nvSpPr>
        <p:spPr>
          <a:xfrm>
            <a:off x="1827502" y="1270501"/>
            <a:ext cx="8575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Maternal</a:t>
            </a:r>
          </a:p>
          <a:p>
            <a:pPr algn="ctr"/>
            <a:r>
              <a:rPr lang="en-US" altLang="ja-JP" sz="1400" dirty="0"/>
              <a:t>a</a:t>
            </a:r>
            <a:r>
              <a:rPr lang="en-US" altLang="ja-JP" sz="1400" dirty="0" smtClean="0"/>
              <a:t>ge (</a:t>
            </a:r>
            <a:r>
              <a:rPr lang="en-US" altLang="ja-JP" sz="1400" dirty="0" err="1" smtClean="0"/>
              <a:t>yo</a:t>
            </a:r>
            <a:r>
              <a:rPr lang="en-US" altLang="ja-JP" sz="1400" dirty="0" smtClean="0"/>
              <a:t>)</a:t>
            </a:r>
            <a:endParaRPr lang="ja-JP" altLang="en-US" sz="1400" dirty="0"/>
          </a:p>
        </p:txBody>
      </p:sp>
      <p:sp>
        <p:nvSpPr>
          <p:cNvPr id="30" name="正方形/長方形 29"/>
          <p:cNvSpPr/>
          <p:nvPr/>
        </p:nvSpPr>
        <p:spPr>
          <a:xfrm>
            <a:off x="2771800" y="980728"/>
            <a:ext cx="1535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No. of stimulation </a:t>
            </a:r>
          </a:p>
          <a:p>
            <a:pPr algn="ctr"/>
            <a:r>
              <a:rPr lang="en-US" altLang="ja-JP" sz="1400" dirty="0" smtClean="0"/>
              <a:t>cycles with</a:t>
            </a:r>
            <a:endParaRPr lang="ja-JP" altLang="en-US" sz="1400" dirty="0"/>
          </a:p>
        </p:txBody>
      </p:sp>
      <p:sp>
        <p:nvSpPr>
          <p:cNvPr id="31" name="正方形/長方形 30"/>
          <p:cNvSpPr/>
          <p:nvPr/>
        </p:nvSpPr>
        <p:spPr>
          <a:xfrm>
            <a:off x="1054713" y="1268760"/>
            <a:ext cx="780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No. of </a:t>
            </a:r>
          </a:p>
          <a:p>
            <a:pPr algn="ctr"/>
            <a:r>
              <a:rPr lang="en-US" altLang="ja-JP" sz="1400" dirty="0" smtClean="0"/>
              <a:t>samples</a:t>
            </a:r>
            <a:endParaRPr lang="ja-JP" altLang="en-US" sz="1400" dirty="0"/>
          </a:p>
        </p:txBody>
      </p:sp>
      <p:sp>
        <p:nvSpPr>
          <p:cNvPr id="50" name="正方形/長方形 49"/>
          <p:cNvSpPr/>
          <p:nvPr/>
        </p:nvSpPr>
        <p:spPr>
          <a:xfrm>
            <a:off x="2699792" y="1465039"/>
            <a:ext cx="7152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agonist</a:t>
            </a:r>
            <a:endParaRPr lang="ja-JP" altLang="en-US" sz="1400" dirty="0"/>
          </a:p>
        </p:txBody>
      </p:sp>
      <p:sp>
        <p:nvSpPr>
          <p:cNvPr id="51" name="正方形/長方形 50"/>
          <p:cNvSpPr/>
          <p:nvPr/>
        </p:nvSpPr>
        <p:spPr>
          <a:xfrm>
            <a:off x="3330502" y="1465039"/>
            <a:ext cx="9534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antagonist</a:t>
            </a:r>
            <a:endParaRPr lang="ja-JP" altLang="en-US" sz="1400" dirty="0"/>
          </a:p>
        </p:txBody>
      </p:sp>
      <p:cxnSp>
        <p:nvCxnSpPr>
          <p:cNvPr id="52" name="直線コネクタ 51"/>
          <p:cNvCxnSpPr/>
          <p:nvPr/>
        </p:nvCxnSpPr>
        <p:spPr>
          <a:xfrm>
            <a:off x="2779948" y="1470191"/>
            <a:ext cx="15040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59"/>
          <p:cNvSpPr/>
          <p:nvPr/>
        </p:nvSpPr>
        <p:spPr>
          <a:xfrm>
            <a:off x="5613301" y="1268760"/>
            <a:ext cx="7521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Oviduct</a:t>
            </a:r>
            <a:endParaRPr lang="ja-JP" altLang="en-US" sz="1400" dirty="0"/>
          </a:p>
        </p:txBody>
      </p:sp>
      <p:sp>
        <p:nvSpPr>
          <p:cNvPr id="61" name="正方形/長方形 60"/>
          <p:cNvSpPr/>
          <p:nvPr/>
        </p:nvSpPr>
        <p:spPr>
          <a:xfrm>
            <a:off x="6264599" y="1268760"/>
            <a:ext cx="4908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PCO</a:t>
            </a:r>
            <a:endParaRPr lang="ja-JP" altLang="en-US" sz="1400" dirty="0"/>
          </a:p>
        </p:txBody>
      </p:sp>
      <p:sp>
        <p:nvSpPr>
          <p:cNvPr id="62" name="正方形/長方形 61"/>
          <p:cNvSpPr/>
          <p:nvPr/>
        </p:nvSpPr>
        <p:spPr>
          <a:xfrm>
            <a:off x="6654607" y="1268760"/>
            <a:ext cx="1054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Thyroid</a:t>
            </a:r>
          </a:p>
          <a:p>
            <a:pPr algn="ctr"/>
            <a:r>
              <a:rPr lang="en-US" altLang="ja-JP" sz="1400" dirty="0" smtClean="0"/>
              <a:t>Dysfunction</a:t>
            </a:r>
            <a:endParaRPr lang="ja-JP" altLang="en-US" sz="1400" dirty="0"/>
          </a:p>
        </p:txBody>
      </p:sp>
      <p:sp>
        <p:nvSpPr>
          <p:cNvPr id="63" name="正方形/長方形 62"/>
          <p:cNvSpPr/>
          <p:nvPr/>
        </p:nvSpPr>
        <p:spPr>
          <a:xfrm>
            <a:off x="8172400" y="1268760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 smtClean="0"/>
              <a:t>Unknown</a:t>
            </a:r>
            <a:endParaRPr lang="ja-JP" altLang="en-US" sz="1400" dirty="0"/>
          </a:p>
        </p:txBody>
      </p:sp>
      <p:sp>
        <p:nvSpPr>
          <p:cNvPr id="65" name="正方形/長方形 64"/>
          <p:cNvSpPr/>
          <p:nvPr/>
        </p:nvSpPr>
        <p:spPr>
          <a:xfrm>
            <a:off x="7596336" y="1268760"/>
            <a:ext cx="518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High</a:t>
            </a:r>
          </a:p>
          <a:p>
            <a:pPr algn="ctr"/>
            <a:r>
              <a:rPr lang="en-US" altLang="ja-JP" sz="1400" dirty="0" smtClean="0"/>
              <a:t>PRL</a:t>
            </a:r>
            <a:endParaRPr lang="ja-JP" altLang="en-US" sz="1400" dirty="0"/>
          </a:p>
        </p:txBody>
      </p:sp>
      <p:sp>
        <p:nvSpPr>
          <p:cNvPr id="72" name="正方形/長方形 71"/>
          <p:cNvSpPr/>
          <p:nvPr/>
        </p:nvSpPr>
        <p:spPr>
          <a:xfrm>
            <a:off x="4972134" y="1268760"/>
            <a:ext cx="7419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err="1" smtClean="0"/>
              <a:t>Myoma</a:t>
            </a:r>
            <a:endParaRPr lang="ja-JP" altLang="en-US" sz="1400" dirty="0"/>
          </a:p>
        </p:txBody>
      </p:sp>
      <p:grpSp>
        <p:nvGrpSpPr>
          <p:cNvPr id="39" name="グループ化 38"/>
          <p:cNvGrpSpPr/>
          <p:nvPr/>
        </p:nvGrpSpPr>
        <p:grpSpPr>
          <a:xfrm>
            <a:off x="37402" y="1988840"/>
            <a:ext cx="9100249" cy="307777"/>
            <a:chOff x="37402" y="1988840"/>
            <a:chExt cx="9100249" cy="307777"/>
          </a:xfrm>
        </p:grpSpPr>
        <p:cxnSp>
          <p:nvCxnSpPr>
            <p:cNvPr id="22" name="直線コネクタ 21"/>
            <p:cNvCxnSpPr/>
            <p:nvPr/>
          </p:nvCxnSpPr>
          <p:spPr>
            <a:xfrm>
              <a:off x="37402" y="1992500"/>
              <a:ext cx="910024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正方形/長方形 3"/>
            <p:cNvSpPr/>
            <p:nvPr/>
          </p:nvSpPr>
          <p:spPr>
            <a:xfrm>
              <a:off x="53991" y="1988840"/>
              <a:ext cx="7046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Oocyte</a:t>
              </a: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980104" y="1988840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34</a:t>
              </a:r>
              <a:endParaRPr lang="en-US" altLang="ja-JP" sz="1400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3655258" y="1988840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8</a:t>
              </a:r>
              <a:endParaRPr lang="en-US" altLang="ja-JP" sz="1400" baseline="30000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1259632" y="1988840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16</a:t>
              </a:r>
              <a:endParaRPr lang="en-US" altLang="ja-JP" sz="1400" dirty="0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2935178" y="1988840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8</a:t>
              </a:r>
              <a:endParaRPr lang="en-US" altLang="ja-JP" sz="1400" baseline="30000" dirty="0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6360065" y="1988840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</a:t>
              </a:r>
              <a:endParaRPr lang="en-US" altLang="ja-JP" sz="1400" baseline="30000" dirty="0"/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7052015" y="1988840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</a:t>
              </a:r>
              <a:endParaRPr lang="en-US" altLang="ja-JP" sz="1400" baseline="30000" dirty="0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5887893" y="1988840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8428500" y="1988840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10</a:t>
              </a:r>
              <a:endParaRPr lang="en-US" altLang="ja-JP" sz="1400" baseline="30000" dirty="0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5224863" y="1988840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</a:t>
              </a:r>
              <a:endParaRPr lang="en-US" altLang="ja-JP" sz="1400" baseline="30000" dirty="0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4560197" y="1988840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</a:t>
              </a:r>
              <a:endParaRPr lang="en-US" altLang="ja-JP" sz="1400" baseline="30000" dirty="0"/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7740352" y="1988840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53991" y="2520479"/>
            <a:ext cx="8741917" cy="307777"/>
            <a:chOff x="53991" y="2520479"/>
            <a:chExt cx="8741917" cy="307777"/>
          </a:xfrm>
        </p:grpSpPr>
        <p:sp>
          <p:nvSpPr>
            <p:cNvPr id="5" name="正方形/長方形 4"/>
            <p:cNvSpPr/>
            <p:nvPr/>
          </p:nvSpPr>
          <p:spPr>
            <a:xfrm>
              <a:off x="53991" y="2520479"/>
              <a:ext cx="5645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dirty="0" smtClean="0"/>
                <a:t>2 cell</a:t>
              </a: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980104" y="2520479"/>
              <a:ext cx="5036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36.2</a:t>
              </a:r>
              <a:endParaRPr lang="en-US" altLang="ja-JP" sz="1400" dirty="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2935178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7</a:t>
              </a:r>
              <a:endParaRPr lang="en-US" altLang="ja-JP" sz="1400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1351002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8</a:t>
              </a:r>
              <a:endParaRPr lang="en-US" altLang="ja-JP" sz="1400" dirty="0"/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3655258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</a:t>
              </a:r>
              <a:endParaRPr lang="en-US" altLang="ja-JP" sz="1400" dirty="0"/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6360065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7052015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5887893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8519870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5</a:t>
              </a:r>
              <a:endParaRPr lang="en-US" altLang="ja-JP" sz="1400" baseline="30000" dirty="0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5224863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4560197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</a:t>
              </a:r>
              <a:endParaRPr lang="en-US" altLang="ja-JP" sz="1400" baseline="30000" dirty="0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7740352" y="2520479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3991" y="5178678"/>
            <a:ext cx="8741917" cy="307777"/>
            <a:chOff x="53991" y="5178678"/>
            <a:chExt cx="8741917" cy="307777"/>
          </a:xfrm>
        </p:grpSpPr>
        <p:sp>
          <p:nvSpPr>
            <p:cNvPr id="35" name="正方形/長方形 34"/>
            <p:cNvSpPr/>
            <p:nvPr/>
          </p:nvSpPr>
          <p:spPr>
            <a:xfrm>
              <a:off x="53991" y="5178678"/>
              <a:ext cx="91760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dirty="0" smtClean="0"/>
                <a:t>Blastocyst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2843808" y="5178678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20</a:t>
              </a:r>
              <a:endParaRPr lang="en-US" altLang="ja-JP" sz="1400" dirty="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1980104" y="5178678"/>
              <a:ext cx="5036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33.4</a:t>
              </a:r>
              <a:endParaRPr lang="en-US" altLang="ja-JP" sz="1400" dirty="0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259632" y="5178678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34</a:t>
              </a:r>
              <a:endParaRPr lang="en-US" altLang="ja-JP" sz="1400" dirty="0"/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3563888" y="5178678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14</a:t>
              </a:r>
              <a:endParaRPr lang="en-US" altLang="ja-JP" sz="1400" dirty="0"/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6360065" y="517867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6</a:t>
              </a:r>
              <a:endParaRPr lang="en-US" altLang="ja-JP" sz="1400" baseline="30000" dirty="0"/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7052015" y="517867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5887893" y="517867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</a:t>
              </a:r>
              <a:endParaRPr lang="en-US" altLang="ja-JP" sz="1400" baseline="30000" dirty="0"/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8428500" y="5178678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24</a:t>
              </a:r>
              <a:endParaRPr lang="en-US" altLang="ja-JP" sz="1400" baseline="30000" dirty="0"/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5224863" y="517867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4560197" y="517867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7740352" y="517867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2</a:t>
              </a:r>
              <a:endParaRPr lang="en-US" altLang="ja-JP" sz="1400" baseline="30000" dirty="0"/>
            </a:p>
          </p:txBody>
        </p:sp>
      </p:grpSp>
      <p:cxnSp>
        <p:nvCxnSpPr>
          <p:cNvPr id="108" name="直線コネクタ 107"/>
          <p:cNvCxnSpPr/>
          <p:nvPr/>
        </p:nvCxnSpPr>
        <p:spPr>
          <a:xfrm>
            <a:off x="4355976" y="1268760"/>
            <a:ext cx="4680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/>
          <p:cNvGrpSpPr/>
          <p:nvPr/>
        </p:nvGrpSpPr>
        <p:grpSpPr>
          <a:xfrm>
            <a:off x="53991" y="3052118"/>
            <a:ext cx="8741917" cy="307777"/>
            <a:chOff x="53991" y="3052118"/>
            <a:chExt cx="8741917" cy="307777"/>
          </a:xfrm>
        </p:grpSpPr>
        <p:sp>
          <p:nvSpPr>
            <p:cNvPr id="3" name="正方形/長方形 2"/>
            <p:cNvSpPr/>
            <p:nvPr/>
          </p:nvSpPr>
          <p:spPr>
            <a:xfrm>
              <a:off x="53991" y="3052118"/>
              <a:ext cx="77359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dirty="0" smtClean="0"/>
                <a:t>3-4 cell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843808" y="3052118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10</a:t>
              </a:r>
              <a:endParaRPr lang="en-US" altLang="ja-JP" sz="1400" dirty="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1980104" y="3052118"/>
              <a:ext cx="5036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32.8</a:t>
              </a:r>
              <a:endParaRPr lang="en-US" altLang="ja-JP" sz="1400" dirty="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1259632" y="3052118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12</a:t>
              </a:r>
              <a:endParaRPr lang="en-US" altLang="ja-JP" sz="1400" dirty="0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3655258" y="305211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2</a:t>
              </a:r>
              <a:endParaRPr lang="en-US" altLang="ja-JP" sz="1400" dirty="0"/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6360065" y="305211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</a:t>
              </a:r>
              <a:endParaRPr lang="en-US" altLang="ja-JP" sz="1400" baseline="30000" dirty="0"/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7052015" y="305211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5887893" y="305211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8519870" y="305211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8</a:t>
              </a:r>
              <a:endParaRPr lang="en-US" altLang="ja-JP" sz="1400" baseline="30000" dirty="0"/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5224863" y="305211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4560197" y="305211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</a:t>
              </a:r>
              <a:endParaRPr lang="en-US" altLang="ja-JP" sz="1400" baseline="30000" dirty="0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7740352" y="3052118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53991" y="3583757"/>
            <a:ext cx="8741917" cy="307777"/>
            <a:chOff x="53991" y="3583757"/>
            <a:chExt cx="8741917" cy="307777"/>
          </a:xfrm>
        </p:grpSpPr>
        <p:sp>
          <p:nvSpPr>
            <p:cNvPr id="84" name="正方形/長方形 83"/>
            <p:cNvSpPr/>
            <p:nvPr/>
          </p:nvSpPr>
          <p:spPr>
            <a:xfrm>
              <a:off x="1980104" y="3583757"/>
              <a:ext cx="5036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35.3</a:t>
              </a:r>
              <a:endParaRPr lang="en-US" altLang="ja-JP" sz="1400" dirty="0"/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2843808" y="3583757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15</a:t>
              </a:r>
              <a:endParaRPr lang="en-US" altLang="ja-JP" sz="1400" dirty="0"/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1259632" y="3583757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17</a:t>
              </a:r>
              <a:endParaRPr lang="en-US" altLang="ja-JP" sz="1400" dirty="0"/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3655258" y="3583757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2</a:t>
              </a:r>
              <a:endParaRPr lang="en-US" altLang="ja-JP" sz="1400" dirty="0"/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6360065" y="3583757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</a:t>
              </a:r>
              <a:endParaRPr lang="en-US" altLang="ja-JP" sz="1400" baseline="30000" dirty="0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7052015" y="3583757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5887893" y="3583757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</a:t>
              </a:r>
              <a:endParaRPr lang="en-US" altLang="ja-JP" sz="1400" baseline="30000" dirty="0"/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8439720" y="3583757"/>
              <a:ext cx="3561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  8</a:t>
              </a:r>
              <a:endParaRPr lang="en-US" altLang="ja-JP" sz="1400" baseline="30000" dirty="0"/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5224863" y="3583757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4560197" y="3583757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2</a:t>
              </a:r>
              <a:endParaRPr lang="en-US" altLang="ja-JP" sz="1400" baseline="30000" dirty="0"/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7740352" y="3583757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4</a:t>
              </a:r>
              <a:endParaRPr lang="en-US" altLang="ja-JP" sz="1400" baseline="30000" dirty="0"/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53991" y="3583757"/>
              <a:ext cx="71045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5-8 cell</a:t>
              </a:r>
              <a:endParaRPr lang="en-US" altLang="ja-JP" sz="1400" baseline="30000" dirty="0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53991" y="4647035"/>
            <a:ext cx="8741917" cy="307778"/>
            <a:chOff x="53991" y="4647035"/>
            <a:chExt cx="8741917" cy="307778"/>
          </a:xfrm>
        </p:grpSpPr>
        <p:sp>
          <p:nvSpPr>
            <p:cNvPr id="117" name="正方形/長方形 116"/>
            <p:cNvSpPr/>
            <p:nvPr/>
          </p:nvSpPr>
          <p:spPr>
            <a:xfrm>
              <a:off x="1980104" y="4647036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34</a:t>
              </a:r>
              <a:endParaRPr lang="en-US" altLang="ja-JP" sz="1400" dirty="0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2855028" y="4647036"/>
              <a:ext cx="3561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  8</a:t>
              </a:r>
              <a:endParaRPr lang="en-US" altLang="ja-JP" sz="1400" dirty="0"/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1259632" y="4647036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15</a:t>
              </a:r>
              <a:endParaRPr lang="en-US" altLang="ja-JP" sz="1400" dirty="0"/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3655258" y="464703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7</a:t>
              </a:r>
              <a:endParaRPr lang="en-US" altLang="ja-JP" sz="1400" dirty="0"/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6360065" y="464703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7052015" y="464703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5887893" y="464703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2</a:t>
              </a:r>
              <a:endParaRPr lang="en-US" altLang="ja-JP" sz="1400" baseline="30000" dirty="0"/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8388424" y="4647036"/>
              <a:ext cx="4074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 11</a:t>
              </a:r>
              <a:endParaRPr lang="en-US" altLang="ja-JP" sz="1400" baseline="30000" dirty="0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5224863" y="464703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4</a:t>
              </a:r>
              <a:endParaRPr lang="en-US" altLang="ja-JP" sz="1400" baseline="30000" dirty="0"/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4560197" y="464703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7740352" y="464703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53991" y="4647035"/>
              <a:ext cx="7184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Morula</a:t>
              </a:r>
              <a:endParaRPr lang="en-US" altLang="ja-JP" sz="1400" baseline="30000" dirty="0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53991" y="4115396"/>
            <a:ext cx="8741917" cy="307777"/>
            <a:chOff x="53991" y="4115396"/>
            <a:chExt cx="8741917" cy="307777"/>
          </a:xfrm>
        </p:grpSpPr>
        <p:sp>
          <p:nvSpPr>
            <p:cNvPr id="36" name="正方形/長方形 35"/>
            <p:cNvSpPr/>
            <p:nvPr/>
          </p:nvSpPr>
          <p:spPr>
            <a:xfrm>
              <a:off x="53991" y="4115396"/>
              <a:ext cx="80182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dirty="0" smtClean="0"/>
                <a:t>9-14 cell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1980104" y="4115396"/>
              <a:ext cx="5036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31.9</a:t>
              </a:r>
              <a:endParaRPr lang="en-US" altLang="ja-JP" sz="1400" dirty="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2843808" y="4115396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11</a:t>
              </a:r>
              <a:endParaRPr lang="en-US" altLang="ja-JP" sz="1400" dirty="0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1259632" y="4115396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14</a:t>
              </a:r>
              <a:endParaRPr lang="en-US" altLang="ja-JP" sz="1400" dirty="0"/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3655258" y="411539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3</a:t>
              </a:r>
              <a:endParaRPr lang="en-US" altLang="ja-JP" sz="1400" dirty="0"/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6360065" y="411539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</a:t>
              </a:r>
              <a:endParaRPr lang="en-US" altLang="ja-JP" sz="1400" baseline="30000" dirty="0"/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7052015" y="411539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5887893" y="411539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8428500" y="4115396"/>
              <a:ext cx="3674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13</a:t>
              </a:r>
              <a:endParaRPr lang="en-US" altLang="ja-JP" sz="1400" baseline="30000" dirty="0"/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5224863" y="411539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4560197" y="411539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7740352" y="4115396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/>
                <a:t>0</a:t>
              </a:r>
              <a:endParaRPr lang="en-US" altLang="ja-JP" sz="14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71112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137</Words>
  <Application>Microsoft Office PowerPoint</Application>
  <PresentationFormat>On-screen Show (4:3)</PresentationFormat>
  <Paragraphs>105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​​テーマ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hashimoto</dc:creator>
  <cp:lastModifiedBy>Montero, Jaypcin</cp:lastModifiedBy>
  <cp:revision>60</cp:revision>
  <cp:lastPrinted>2016-06-13T02:24:23Z</cp:lastPrinted>
  <dcterms:created xsi:type="dcterms:W3CDTF">2016-04-14T05:41:22Z</dcterms:created>
  <dcterms:modified xsi:type="dcterms:W3CDTF">2017-01-28T21:29:17Z</dcterms:modified>
</cp:coreProperties>
</file>