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8" r:id="rId2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89" autoAdjust="0"/>
    <p:restoredTop sz="86967" autoAdjust="0"/>
  </p:normalViewPr>
  <p:slideViewPr>
    <p:cSldViewPr>
      <p:cViewPr>
        <p:scale>
          <a:sx n="90" d="100"/>
          <a:sy n="90" d="100"/>
        </p:scale>
        <p:origin x="-4260" y="-12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0A1AAF-5B52-485C-B23F-B3905556C5F0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576F99-9998-431D-BBA3-F1DC3EA571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723772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ko-KR" dirty="0" err="1" smtClean="0"/>
              <a:t>Suppl</a:t>
            </a:r>
            <a:r>
              <a:rPr lang="en-US" altLang="ko-KR" dirty="0" smtClean="0"/>
              <a:t> F2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576F99-9998-431D-BBA3-F1DC3EA5713E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33305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EB0C-CDF8-4471-922B-910D7D9FB877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3672-5052-492E-9140-C8872AF5E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101947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EB0C-CDF8-4471-922B-910D7D9FB877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3672-5052-492E-9140-C8872AF5E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936496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EB0C-CDF8-4471-922B-910D7D9FB877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3672-5052-492E-9140-C8872AF5E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28370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EB0C-CDF8-4471-922B-910D7D9FB877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3672-5052-492E-9140-C8872AF5E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479101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EB0C-CDF8-4471-922B-910D7D9FB877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3672-5052-492E-9140-C8872AF5E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71252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EB0C-CDF8-4471-922B-910D7D9FB877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3672-5052-492E-9140-C8872AF5E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09735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EB0C-CDF8-4471-922B-910D7D9FB877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3672-5052-492E-9140-C8872AF5E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72787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EB0C-CDF8-4471-922B-910D7D9FB877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3672-5052-492E-9140-C8872AF5E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03447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EB0C-CDF8-4471-922B-910D7D9FB877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3672-5052-492E-9140-C8872AF5E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54627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EB0C-CDF8-4471-922B-910D7D9FB877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3672-5052-492E-9140-C8872AF5E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50649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86EB0C-CDF8-4471-922B-910D7D9FB877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4B3672-5052-492E-9140-C8872AF5E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2548735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86EB0C-CDF8-4471-922B-910D7D9FB877}" type="datetimeFigureOut">
              <a:rPr lang="ko-KR" altLang="en-US" smtClean="0"/>
              <a:t>2017-05-14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4B3672-5052-492E-9140-C8872AF5EAB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8300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5116" y="657225"/>
            <a:ext cx="35433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689876"/>
            <a:ext cx="3552825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429000"/>
            <a:ext cx="3581400" cy="279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71589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1117</TotalTime>
  <Words>3</Words>
  <Application>Microsoft Office PowerPoint</Application>
  <PresentationFormat>화면 슬라이드 쇼(4:3)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Kim Yanggyun</dc:creator>
  <cp:lastModifiedBy>김성규</cp:lastModifiedBy>
  <cp:revision>41</cp:revision>
  <dcterms:created xsi:type="dcterms:W3CDTF">2016-01-18T07:46:46Z</dcterms:created>
  <dcterms:modified xsi:type="dcterms:W3CDTF">2017-05-13T15:59:23Z</dcterms:modified>
</cp:coreProperties>
</file>