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67" y="-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6A8D8-7521-4C2E-A49D-C25AB5FC3F03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92FB7-E4D5-40F3-9EFF-34AF3086CCD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b="1" dirty="0" smtClean="0"/>
              <a:t>Supplementary Figure </a:t>
            </a:r>
            <a:r>
              <a:rPr lang="en-GB" sz="2000" b="1" dirty="0" smtClean="0"/>
              <a:t>1</a:t>
            </a:r>
            <a:endParaRPr lang="en-GB" sz="20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187624" y="1268760"/>
            <a:ext cx="684076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b="1" dirty="0" smtClean="0"/>
              <a:t>Supplementary Figure 2</a:t>
            </a:r>
            <a:endParaRPr lang="en-GB" sz="2000" b="1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1077225" y="1556704"/>
            <a:ext cx="6879151" cy="43925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Supplementary Figure 1</vt:lpstr>
      <vt:lpstr>Supplementary Figure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</dc:title>
  <dc:creator>Jaymin Morjaria</dc:creator>
  <cp:lastModifiedBy>Jaymin Morjaria</cp:lastModifiedBy>
  <cp:revision>1</cp:revision>
  <dcterms:created xsi:type="dcterms:W3CDTF">2016-12-05T12:26:41Z</dcterms:created>
  <dcterms:modified xsi:type="dcterms:W3CDTF">2016-12-05T12:27:57Z</dcterms:modified>
</cp:coreProperties>
</file>