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2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135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69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49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4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51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17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59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82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47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30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6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F65F-AF41-634A-9E3D-8F008EBDCA00}" type="datetimeFigureOut">
              <a:rPr lang="es-ES" smtClean="0"/>
              <a:t>3/2/17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0FF3F-3F4E-5A49-AB15-7B91C074048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0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57199" y="896336"/>
            <a:ext cx="78865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Supplementary Table 1</a:t>
            </a:r>
            <a:r>
              <a:rPr lang="en-US" dirty="0" smtClean="0">
                <a:latin typeface="Times New Roman"/>
                <a:cs typeface="Times New Roman"/>
              </a:rPr>
              <a:t>. Data shows the grey-value </a:t>
            </a:r>
            <a:r>
              <a:rPr lang="en-US" dirty="0" smtClean="0">
                <a:latin typeface="Times New Roman"/>
                <a:cs typeface="Times New Roman"/>
              </a:rPr>
              <a:t>(arbitrary unit) </a:t>
            </a:r>
            <a:r>
              <a:rPr lang="en-US" dirty="0" smtClean="0">
                <a:latin typeface="Times New Roman"/>
                <a:cs typeface="Times New Roman"/>
              </a:rPr>
              <a:t>measured across the central elongation zone of root tips using the free software Image J. Number in parenthesis </a:t>
            </a:r>
            <a:r>
              <a:rPr lang="en-US" i="1" dirty="0" smtClean="0">
                <a:latin typeface="Times New Roman"/>
                <a:cs typeface="Times New Roman"/>
              </a:rPr>
              <a:t>= n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endParaRPr lang="es-ES" dirty="0">
              <a:latin typeface="Times New Roman"/>
              <a:cs typeface="Times New Roman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893844"/>
              </p:ext>
            </p:extLst>
          </p:nvPr>
        </p:nvGraphicFramePr>
        <p:xfrm>
          <a:off x="736600" y="2411545"/>
          <a:ext cx="84074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o" r:id="rId3" imgW="8407400" imgH="1295400" progId="Word.Document.12">
                  <p:embed/>
                </p:oleObj>
              </mc:Choice>
              <mc:Fallback>
                <p:oleObj name="Documento" r:id="rId3" imgW="8407400" imgH="1295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6600" y="2411545"/>
                        <a:ext cx="840740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83545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Macintosh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Documento de Microsoft Word</vt:lpstr>
      <vt:lpstr>Presentación de PowerPoint</vt:lpstr>
    </vt:vector>
  </TitlesOfParts>
  <Company>IBt/UNAM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Gladys Cassab</dc:creator>
  <cp:lastModifiedBy>Gladys Cassab</cp:lastModifiedBy>
  <cp:revision>1</cp:revision>
  <dcterms:created xsi:type="dcterms:W3CDTF">2017-03-02T17:57:32Z</dcterms:created>
  <dcterms:modified xsi:type="dcterms:W3CDTF">2017-03-02T17:57:51Z</dcterms:modified>
</cp:coreProperties>
</file>